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6" r:id="rId2"/>
    <p:sldId id="287" r:id="rId3"/>
    <p:sldId id="301" r:id="rId4"/>
    <p:sldId id="312" r:id="rId5"/>
    <p:sldId id="261" r:id="rId6"/>
    <p:sldId id="310" r:id="rId7"/>
    <p:sldId id="316" r:id="rId8"/>
    <p:sldId id="311" r:id="rId9"/>
    <p:sldId id="314" r:id="rId10"/>
    <p:sldId id="313" r:id="rId11"/>
    <p:sldId id="293" r:id="rId12"/>
    <p:sldId id="315" r:id="rId13"/>
    <p:sldId id="263" r:id="rId14"/>
    <p:sldId id="309" r:id="rId15"/>
  </p:sldIdLst>
  <p:sldSz cx="9144000" cy="5143500" type="screen16x9"/>
  <p:notesSz cx="6858000" cy="91011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C594"/>
    <a:srgbClr val="C8E4E8"/>
    <a:srgbClr val="FAE04B"/>
    <a:srgbClr val="5BAF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7" autoAdjust="0"/>
    <p:restoredTop sz="94306" autoAdjust="0"/>
  </p:normalViewPr>
  <p:slideViewPr>
    <p:cSldViewPr>
      <p:cViewPr>
        <p:scale>
          <a:sx n="120" d="100"/>
          <a:sy n="120" d="100"/>
        </p:scale>
        <p:origin x="-72" y="-72"/>
      </p:cViewPr>
      <p:guideLst>
        <p:guide orient="horz" pos="323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etzger\AppData\Local\Microsoft\Windows\INetCache\Content.Outlook\3XZM7BIX\2018%20Brownfield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7777777777777776E-2"/>
          <c:w val="0.99227143482064739"/>
          <c:h val="0.8621525955088946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ADC96D"/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9E-3"/>
                  <c:y val="0.1249996354622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0.15740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32E-3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777777777777779E-3"/>
                  <c:y val="0.162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5555555555555558E-3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5555555555555558E-3"/>
                  <c:y val="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7777777777777779E-3"/>
                  <c:y val="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5.5555555555555558E-3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8.3333333333333332E-3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0185067526415994E-16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0.1157407407407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9.0468482232627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3760025982617391E-3"/>
                  <c:y val="8.616045926916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0.11200859704992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0"/>
                  <c:y val="9.0468482232627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Sheet1!$A$26:$A$41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Sheet1!$B$26:$B$41</c:f>
              <c:numCache>
                <c:formatCode>General</c:formatCode>
                <c:ptCount val="16"/>
                <c:pt idx="0">
                  <c:v>11</c:v>
                </c:pt>
                <c:pt idx="1">
                  <c:v>22</c:v>
                </c:pt>
                <c:pt idx="2">
                  <c:v>77</c:v>
                </c:pt>
                <c:pt idx="3">
                  <c:v>45</c:v>
                </c:pt>
                <c:pt idx="4">
                  <c:v>74</c:v>
                </c:pt>
                <c:pt idx="5">
                  <c:v>47</c:v>
                </c:pt>
                <c:pt idx="6">
                  <c:v>26</c:v>
                </c:pt>
                <c:pt idx="7">
                  <c:v>38</c:v>
                </c:pt>
                <c:pt idx="8">
                  <c:v>48</c:v>
                </c:pt>
                <c:pt idx="9">
                  <c:v>47</c:v>
                </c:pt>
                <c:pt idx="10">
                  <c:v>62</c:v>
                </c:pt>
                <c:pt idx="11">
                  <c:v>67</c:v>
                </c:pt>
                <c:pt idx="12">
                  <c:v>102</c:v>
                </c:pt>
                <c:pt idx="13">
                  <c:v>95</c:v>
                </c:pt>
                <c:pt idx="14">
                  <c:v>104</c:v>
                </c:pt>
                <c:pt idx="15">
                  <c:v>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64756480"/>
        <c:axId val="164893440"/>
        <c:axId val="0"/>
      </c:bar3DChart>
      <c:catAx>
        <c:axId val="164756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4893440"/>
        <c:crosses val="autoZero"/>
        <c:auto val="0"/>
        <c:lblAlgn val="ctr"/>
        <c:lblOffset val="100"/>
        <c:noMultiLvlLbl val="1"/>
      </c:catAx>
      <c:valAx>
        <c:axId val="1648934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4756480"/>
        <c:crosses val="autoZero"/>
        <c:crossBetween val="between"/>
      </c:valAx>
      <c:spPr>
        <a:ln>
          <a:solidFill>
            <a:schemeClr val="accent3">
              <a:lumMod val="7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3C49C-8118-4E19-8B53-22083BA6C94E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6F2C483-70E8-4446-8EFB-B865ACEC3E2B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200" b="0" dirty="0" smtClean="0"/>
            <a:t>CHUCK MUELLER, Branch Chief</a:t>
          </a:r>
          <a:endParaRPr lang="en-US" sz="1200" b="0" dirty="0"/>
        </a:p>
      </dgm:t>
    </dgm:pt>
    <dgm:pt modelId="{D8CC8F38-657D-4279-AD48-25096144F2B8}" type="parTrans" cxnId="{ABDAD6D9-0927-4BDF-9AF5-FC8406B3F39C}">
      <dgm:prSet/>
      <dgm:spPr/>
      <dgm:t>
        <a:bodyPr/>
        <a:lstStyle/>
        <a:p>
          <a:endParaRPr lang="en-US"/>
        </a:p>
      </dgm:t>
    </dgm:pt>
    <dgm:pt modelId="{62559C36-9418-4CAF-A066-2CEDC4BC7EA7}" type="sibTrans" cxnId="{ABDAD6D9-0927-4BDF-9AF5-FC8406B3F39C}">
      <dgm:prSet/>
      <dgm:spPr/>
      <dgm:t>
        <a:bodyPr/>
        <a:lstStyle/>
        <a:p>
          <a:endParaRPr lang="en-US"/>
        </a:p>
      </dgm:t>
    </dgm:pt>
    <dgm:pt modelId="{814B18B2-495C-42D1-A62C-41B8A8C74A1F}" type="asst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b="0" dirty="0" smtClean="0"/>
            <a:t>Sarah Visser, </a:t>
          </a:r>
          <a:br>
            <a:rPr lang="en-US" sz="1100" b="0" dirty="0" smtClean="0"/>
          </a:br>
          <a:r>
            <a:rPr lang="en-US" sz="1100" b="0" dirty="0" smtClean="0"/>
            <a:t>Assistant Branch Chief</a:t>
          </a:r>
          <a:endParaRPr lang="en-US" sz="1100" b="0" dirty="0"/>
        </a:p>
      </dgm:t>
    </dgm:pt>
    <dgm:pt modelId="{39F94A6D-E881-4E28-AC05-B9B017AF3CF9}" type="parTrans" cxnId="{966D0E19-740C-4F82-9B5F-A9AA5C174BD2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1A509B7-C463-4788-A77B-507F24DDB84E}" type="sibTrans" cxnId="{966D0E19-740C-4F82-9B5F-A9AA5C174BD2}">
      <dgm:prSet/>
      <dgm:spPr/>
      <dgm:t>
        <a:bodyPr/>
        <a:lstStyle/>
        <a:p>
          <a:endParaRPr lang="en-US"/>
        </a:p>
      </dgm:t>
    </dgm:pt>
    <dgm:pt modelId="{FDAC161E-2C02-4888-964E-0244666C58E4}">
      <dgm:prSet phldrT="[Text]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dirty="0" smtClean="0"/>
            <a:t>William Cook, </a:t>
          </a:r>
          <a:br>
            <a:rPr lang="en-US" b="0" dirty="0" smtClean="0"/>
          </a:br>
          <a:r>
            <a:rPr lang="en-US" b="0" dirty="0" smtClean="0"/>
            <a:t>Program Manager, </a:t>
          </a:r>
          <a:br>
            <a:rPr lang="en-US" b="0" dirty="0" smtClean="0"/>
          </a:br>
          <a:r>
            <a:rPr lang="en-US" b="0" dirty="0" smtClean="0"/>
            <a:t>Solid Waste</a:t>
          </a:r>
          <a:endParaRPr lang="en-US" b="0" dirty="0"/>
        </a:p>
      </dgm:t>
    </dgm:pt>
    <dgm:pt modelId="{4FD8DA43-2EE8-454D-B273-8C32058FFD60}" type="parTrans" cxnId="{9C854D42-BFEC-4F15-BF8E-C64450BD8B2D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7C5AF12A-4098-48F4-B155-26191819A64A}" type="sibTrans" cxnId="{9C854D42-BFEC-4F15-BF8E-C64450BD8B2D}">
      <dgm:prSet/>
      <dgm:spPr/>
      <dgm:t>
        <a:bodyPr/>
        <a:lstStyle/>
        <a:p>
          <a:endParaRPr lang="en-US"/>
        </a:p>
      </dgm:t>
    </dgm:pt>
    <dgm:pt modelId="{AFC319A5-6645-4174-BCA1-BBBC83C6F37F}">
      <dgm:prSet phldrT="[Text]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dirty="0" smtClean="0"/>
            <a:t>Lon Revall, </a:t>
          </a:r>
          <a:br>
            <a:rPr lang="en-US" b="0" dirty="0" smtClean="0"/>
          </a:br>
          <a:r>
            <a:rPr lang="en-US" b="0" dirty="0" smtClean="0"/>
            <a:t>Program Manager, </a:t>
          </a:r>
          <a:br>
            <a:rPr lang="en-US" b="0" dirty="0" smtClean="0"/>
          </a:br>
          <a:r>
            <a:rPr lang="en-US" b="0" dirty="0" smtClean="0"/>
            <a:t>UST</a:t>
          </a:r>
          <a:endParaRPr lang="en-US" b="0" dirty="0"/>
        </a:p>
      </dgm:t>
    </dgm:pt>
    <dgm:pt modelId="{F82A0B93-2A2D-467C-9B5D-E3432D454FB0}" type="parTrans" cxnId="{9B103C95-5426-4D1A-88BC-4501E83EF2B6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F2369DA9-9BA2-42C0-B1F6-52F44AA7C168}" type="sibTrans" cxnId="{9B103C95-5426-4D1A-88BC-4501E83EF2B6}">
      <dgm:prSet/>
      <dgm:spPr/>
      <dgm:t>
        <a:bodyPr/>
        <a:lstStyle/>
        <a:p>
          <a:endParaRPr lang="en-US"/>
        </a:p>
      </dgm:t>
    </dgm:pt>
    <dgm:pt modelId="{6AA1EC5C-5534-440A-BB34-857430A13B94}">
      <dgm:prSet phldrT="[Text]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dirty="0" smtClean="0"/>
            <a:t>Jim Brown, </a:t>
          </a:r>
          <a:br>
            <a:rPr lang="en-US" b="0" dirty="0" smtClean="0"/>
          </a:br>
          <a:r>
            <a:rPr lang="en-US" b="0" dirty="0" smtClean="0"/>
            <a:t>Program Manager, </a:t>
          </a:r>
          <a:br>
            <a:rPr lang="en-US" b="0" dirty="0" smtClean="0"/>
          </a:br>
          <a:r>
            <a:rPr lang="en-US" b="0" dirty="0" smtClean="0"/>
            <a:t>HW Corrective Action</a:t>
          </a:r>
          <a:endParaRPr lang="en-US" b="0" dirty="0"/>
        </a:p>
      </dgm:t>
    </dgm:pt>
    <dgm:pt modelId="{76D1E6F6-F3BF-419A-B866-D21827EE2B9C}" type="parTrans" cxnId="{C778CCE0-2A88-4D99-A76E-166F499B0C4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5D1AFBBD-AB4F-4E28-AD70-E98CED96D92E}" type="sibTrans" cxnId="{C778CCE0-2A88-4D99-A76E-166F499B0C49}">
      <dgm:prSet/>
      <dgm:spPr/>
      <dgm:t>
        <a:bodyPr/>
        <a:lstStyle/>
        <a:p>
          <a:endParaRPr lang="en-US"/>
        </a:p>
      </dgm:t>
    </dgm:pt>
    <dgm:pt modelId="{B977ECCD-B11B-4EE9-A836-98D3222C9A21}">
      <dgm:prSet phldrT="[Text]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dirty="0" smtClean="0"/>
            <a:t>Jane Hendricks, </a:t>
          </a:r>
          <a:br>
            <a:rPr lang="en-US" b="0" dirty="0" smtClean="0"/>
          </a:br>
          <a:r>
            <a:rPr lang="en-US" b="0" dirty="0" smtClean="0"/>
            <a:t>Program Manager, </a:t>
          </a:r>
          <a:br>
            <a:rPr lang="en-US" b="0" dirty="0" smtClean="0"/>
          </a:br>
          <a:r>
            <a:rPr lang="en-US" b="0" dirty="0" smtClean="0"/>
            <a:t>HW Management</a:t>
          </a:r>
        </a:p>
      </dgm:t>
    </dgm:pt>
    <dgm:pt modelId="{2E384F85-C77B-4FE9-BAD1-774C7857B3E8}" type="parTrans" cxnId="{1F9CED05-C685-4F8C-8AB4-69D95D24E7BA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A4566995-A32C-42C8-95A6-5B4A837F2BAF}" type="sibTrans" cxnId="{1F9CED05-C685-4F8C-8AB4-69D95D24E7BA}">
      <dgm:prSet/>
      <dgm:spPr/>
      <dgm:t>
        <a:bodyPr/>
        <a:lstStyle/>
        <a:p>
          <a:endParaRPr lang="en-US"/>
        </a:p>
      </dgm:t>
    </dgm:pt>
    <dgm:pt modelId="{FF294064-1CCA-4311-A312-8E9C1DA1CC7C}">
      <dgm:prSet phldrT="[Text]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dirty="0" smtClean="0"/>
            <a:t>Jason Metzger, </a:t>
          </a:r>
        </a:p>
        <a:p>
          <a:pPr>
            <a:lnSpc>
              <a:spcPct val="100000"/>
            </a:lnSpc>
          </a:pPr>
          <a:r>
            <a:rPr lang="en-US" b="0" dirty="0" smtClean="0"/>
            <a:t>Program Manager, Response &amp; Remediation</a:t>
          </a:r>
          <a:endParaRPr lang="en-US" b="0" dirty="0"/>
        </a:p>
      </dgm:t>
    </dgm:pt>
    <dgm:pt modelId="{54DD4744-D9DD-4F60-9CC0-69119A709EC0}" type="parTrans" cxnId="{DFA7244D-32F8-46DC-AA8D-369A8368C88A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265AD416-6565-461B-AA60-96622317DE46}" type="sibTrans" cxnId="{DFA7244D-32F8-46DC-AA8D-369A8368C88A}">
      <dgm:prSet/>
      <dgm:spPr/>
      <dgm:t>
        <a:bodyPr/>
        <a:lstStyle/>
        <a:p>
          <a:endParaRPr lang="en-US"/>
        </a:p>
      </dgm:t>
    </dgm:pt>
    <dgm:pt modelId="{DEB8BDB9-96B8-4AEA-8147-7760F0C7E2F2}">
      <dgm:prSet/>
      <dgm:spPr/>
      <dgm:t>
        <a:bodyPr/>
        <a:lstStyle/>
        <a:p>
          <a:r>
            <a:rPr lang="en-US" b="0" dirty="0" smtClean="0"/>
            <a:t>MSW &amp; Industrial Landfills</a:t>
          </a:r>
          <a:endParaRPr lang="en-US" b="0" dirty="0"/>
        </a:p>
      </dgm:t>
    </dgm:pt>
    <dgm:pt modelId="{1537EC47-4E6C-4321-9915-531A078321AA}" type="parTrans" cxnId="{A0AEEFC0-28F8-40BA-82AD-61B92B966E6C}">
      <dgm:prSet/>
      <dgm:spPr/>
      <dgm:t>
        <a:bodyPr/>
        <a:lstStyle/>
        <a:p>
          <a:endParaRPr lang="en-US"/>
        </a:p>
      </dgm:t>
    </dgm:pt>
    <dgm:pt modelId="{198396FB-AB86-4051-BA3B-6D25EE7B4F07}" type="sibTrans" cxnId="{A0AEEFC0-28F8-40BA-82AD-61B92B966E6C}">
      <dgm:prSet/>
      <dgm:spPr/>
      <dgm:t>
        <a:bodyPr/>
        <a:lstStyle/>
        <a:p>
          <a:endParaRPr lang="en-US"/>
        </a:p>
      </dgm:t>
    </dgm:pt>
    <dgm:pt modelId="{26A03BB9-4B87-47EF-90C7-1CA06D694A8F}">
      <dgm:prSet/>
      <dgm:spPr/>
      <dgm:t>
        <a:bodyPr/>
        <a:lstStyle/>
        <a:p>
          <a:r>
            <a:rPr lang="en-US" b="0" dirty="0" smtClean="0"/>
            <a:t>Environmental Monitoring</a:t>
          </a:r>
          <a:endParaRPr lang="en-US" b="0" dirty="0"/>
        </a:p>
      </dgm:t>
    </dgm:pt>
    <dgm:pt modelId="{DFD695F3-DE6C-4266-8DBC-D30AA55EA351}" type="parTrans" cxnId="{0A54E0F1-CC81-4C20-A1E2-F9C164905EDE}">
      <dgm:prSet/>
      <dgm:spPr/>
      <dgm:t>
        <a:bodyPr/>
        <a:lstStyle/>
        <a:p>
          <a:endParaRPr lang="en-US"/>
        </a:p>
      </dgm:t>
    </dgm:pt>
    <dgm:pt modelId="{1FC8B40C-52AE-45B3-B759-FF8A3915B198}" type="sibTrans" cxnId="{0A54E0F1-CC81-4C20-A1E2-F9C164905EDE}">
      <dgm:prSet/>
      <dgm:spPr/>
      <dgm:t>
        <a:bodyPr/>
        <a:lstStyle/>
        <a:p>
          <a:endParaRPr lang="en-US"/>
        </a:p>
      </dgm:t>
    </dgm:pt>
    <dgm:pt modelId="{FCCA53FD-7FD1-4843-AA5B-F005B0FF6FBE}">
      <dgm:prSet/>
      <dgm:spPr/>
      <dgm:t>
        <a:bodyPr/>
        <a:lstStyle/>
        <a:p>
          <a:r>
            <a:rPr lang="en-US" b="0" dirty="0" smtClean="0"/>
            <a:t>Surface Mining</a:t>
          </a:r>
          <a:endParaRPr lang="en-US" b="0" dirty="0"/>
        </a:p>
      </dgm:t>
    </dgm:pt>
    <dgm:pt modelId="{5AA45548-7C6C-44B9-8FCA-328402926315}" type="parTrans" cxnId="{AC970111-DB93-4D07-B82F-03C8E11D7DC6}">
      <dgm:prSet/>
      <dgm:spPr/>
      <dgm:t>
        <a:bodyPr/>
        <a:lstStyle/>
        <a:p>
          <a:endParaRPr lang="en-US"/>
        </a:p>
      </dgm:t>
    </dgm:pt>
    <dgm:pt modelId="{0A5E5A45-FF85-4DDB-B414-666B8EAE5378}" type="sibTrans" cxnId="{AC970111-DB93-4D07-B82F-03C8E11D7DC6}">
      <dgm:prSet/>
      <dgm:spPr/>
      <dgm:t>
        <a:bodyPr/>
        <a:lstStyle/>
        <a:p>
          <a:endParaRPr lang="en-US"/>
        </a:p>
      </dgm:t>
    </dgm:pt>
    <dgm:pt modelId="{885ED954-8664-4E88-9F24-72E753C0A0E7}">
      <dgm:prSet/>
      <dgm:spPr/>
      <dgm:t>
        <a:bodyPr/>
        <a:lstStyle/>
        <a:p>
          <a:r>
            <a:rPr lang="en-US" b="0" dirty="0" smtClean="0"/>
            <a:t>Scrap Tire Compliance</a:t>
          </a:r>
          <a:endParaRPr lang="en-US" b="0" dirty="0"/>
        </a:p>
      </dgm:t>
    </dgm:pt>
    <dgm:pt modelId="{D0177E0B-6EB3-4B2D-A1BA-C3D43E6EA92E}" type="parTrans" cxnId="{ABDC8084-57A1-4AF8-A686-FCA0F6DE0FC1}">
      <dgm:prSet/>
      <dgm:spPr/>
      <dgm:t>
        <a:bodyPr/>
        <a:lstStyle/>
        <a:p>
          <a:endParaRPr lang="en-US"/>
        </a:p>
      </dgm:t>
    </dgm:pt>
    <dgm:pt modelId="{116991DD-BC96-4FB1-BE67-BAB3D11D0005}" type="sibTrans" cxnId="{ABDC8084-57A1-4AF8-A686-FCA0F6DE0FC1}">
      <dgm:prSet/>
      <dgm:spPr/>
      <dgm:t>
        <a:bodyPr/>
        <a:lstStyle/>
        <a:p>
          <a:endParaRPr lang="en-US"/>
        </a:p>
      </dgm:t>
    </dgm:pt>
    <dgm:pt modelId="{04FFD75E-CA24-40D0-AB01-0346B8D67DD0}">
      <dgm:prSet/>
      <dgm:spPr/>
      <dgm:t>
        <a:bodyPr/>
        <a:lstStyle/>
        <a:p>
          <a:r>
            <a:rPr lang="en-US" b="0" dirty="0" smtClean="0"/>
            <a:t>Inspections &amp; Enforcement</a:t>
          </a:r>
          <a:endParaRPr lang="en-US" b="0" dirty="0"/>
        </a:p>
      </dgm:t>
    </dgm:pt>
    <dgm:pt modelId="{4FCD79FA-9A83-46CB-B78D-C11C348C2ED6}" type="parTrans" cxnId="{D19DE8E7-A523-4998-818C-D74F508F6370}">
      <dgm:prSet/>
      <dgm:spPr/>
      <dgm:t>
        <a:bodyPr/>
        <a:lstStyle/>
        <a:p>
          <a:endParaRPr lang="en-US"/>
        </a:p>
      </dgm:t>
    </dgm:pt>
    <dgm:pt modelId="{38F34E77-8903-49EE-8BA4-352E5DC1FEE7}" type="sibTrans" cxnId="{D19DE8E7-A523-4998-818C-D74F508F6370}">
      <dgm:prSet/>
      <dgm:spPr/>
      <dgm:t>
        <a:bodyPr/>
        <a:lstStyle/>
        <a:p>
          <a:endParaRPr lang="en-US"/>
        </a:p>
      </dgm:t>
    </dgm:pt>
    <dgm:pt modelId="{50AED522-2BF3-44A3-99D0-D3DBEAF81107}">
      <dgm:prSet/>
      <dgm:spPr/>
      <dgm:t>
        <a:bodyPr/>
        <a:lstStyle/>
        <a:p>
          <a:r>
            <a:rPr lang="en-US" b="0" dirty="0" smtClean="0"/>
            <a:t>Private Party Cleanups</a:t>
          </a:r>
          <a:endParaRPr lang="en-US" b="0" dirty="0"/>
        </a:p>
      </dgm:t>
    </dgm:pt>
    <dgm:pt modelId="{35AB6E42-42E8-4F5C-8525-3846DEB4E2AE}" type="parTrans" cxnId="{EAF91121-F671-4FFC-95EB-B315302CA757}">
      <dgm:prSet/>
      <dgm:spPr/>
      <dgm:t>
        <a:bodyPr/>
        <a:lstStyle/>
        <a:p>
          <a:endParaRPr lang="en-US"/>
        </a:p>
      </dgm:t>
    </dgm:pt>
    <dgm:pt modelId="{51FF98DA-241E-4E3E-B976-E07A9C1D665A}" type="sibTrans" cxnId="{EAF91121-F671-4FFC-95EB-B315302CA757}">
      <dgm:prSet/>
      <dgm:spPr/>
      <dgm:t>
        <a:bodyPr/>
        <a:lstStyle/>
        <a:p>
          <a:endParaRPr lang="en-US"/>
        </a:p>
      </dgm:t>
    </dgm:pt>
    <dgm:pt modelId="{5BE94771-6A10-4518-9CA4-E62C570A3A20}">
      <dgm:prSet/>
      <dgm:spPr/>
      <dgm:t>
        <a:bodyPr/>
        <a:lstStyle/>
        <a:p>
          <a:r>
            <a:rPr lang="en-US" b="0" dirty="0" smtClean="0"/>
            <a:t>EPD Managed Cleanups</a:t>
          </a:r>
          <a:endParaRPr lang="en-US" b="0" dirty="0"/>
        </a:p>
      </dgm:t>
    </dgm:pt>
    <dgm:pt modelId="{45C99589-D38A-40B3-9E74-FB0953EDCCFD}" type="parTrans" cxnId="{FB2794F1-3DD3-4D68-886C-132112D40D69}">
      <dgm:prSet/>
      <dgm:spPr/>
      <dgm:t>
        <a:bodyPr/>
        <a:lstStyle/>
        <a:p>
          <a:endParaRPr lang="en-US"/>
        </a:p>
      </dgm:t>
    </dgm:pt>
    <dgm:pt modelId="{D5F2C4C6-9688-4EA3-B111-77BDE663F78B}" type="sibTrans" cxnId="{FB2794F1-3DD3-4D68-886C-132112D40D69}">
      <dgm:prSet/>
      <dgm:spPr/>
      <dgm:t>
        <a:bodyPr/>
        <a:lstStyle/>
        <a:p>
          <a:endParaRPr lang="en-US"/>
        </a:p>
      </dgm:t>
    </dgm:pt>
    <dgm:pt modelId="{971C72C9-DEA3-4695-9809-E58F1C96014D}">
      <dgm:prSet/>
      <dgm:spPr/>
      <dgm:t>
        <a:bodyPr/>
        <a:lstStyle/>
        <a:p>
          <a:r>
            <a:rPr lang="en-US" b="0" dirty="0" smtClean="0"/>
            <a:t>RCRA </a:t>
          </a:r>
          <a:br>
            <a:rPr lang="en-US" b="0" dirty="0" smtClean="0"/>
          </a:br>
          <a:r>
            <a:rPr lang="en-US" b="0" dirty="0" smtClean="0"/>
            <a:t>Remediation</a:t>
          </a:r>
          <a:endParaRPr lang="en-US" b="0" dirty="0"/>
        </a:p>
      </dgm:t>
    </dgm:pt>
    <dgm:pt modelId="{895265F3-060D-48B4-833C-EB579C43A2BF}" type="parTrans" cxnId="{47C306DF-8824-40CE-B982-0381D8EAAEAE}">
      <dgm:prSet/>
      <dgm:spPr/>
      <dgm:t>
        <a:bodyPr/>
        <a:lstStyle/>
        <a:p>
          <a:endParaRPr lang="en-US"/>
        </a:p>
      </dgm:t>
    </dgm:pt>
    <dgm:pt modelId="{EBCC2B22-F40A-4DCA-8E72-9BFB7AAA295F}" type="sibTrans" cxnId="{47C306DF-8824-40CE-B982-0381D8EAAEAE}">
      <dgm:prSet/>
      <dgm:spPr/>
      <dgm:t>
        <a:bodyPr/>
        <a:lstStyle/>
        <a:p>
          <a:endParaRPr lang="en-US"/>
        </a:p>
      </dgm:t>
    </dgm:pt>
    <dgm:pt modelId="{7738B4C9-ADB8-42D4-865E-EAF2DA229FC6}">
      <dgm:prSet/>
      <dgm:spPr/>
      <dgm:t>
        <a:bodyPr/>
        <a:lstStyle/>
        <a:p>
          <a:r>
            <a:rPr lang="en-US" b="0" dirty="0" smtClean="0"/>
            <a:t>NPL Sites</a:t>
          </a:r>
          <a:endParaRPr lang="en-US" b="0" dirty="0"/>
        </a:p>
      </dgm:t>
    </dgm:pt>
    <dgm:pt modelId="{5A8C0293-0392-41F6-B451-87AFCCA7BB8A}" type="parTrans" cxnId="{BF687B82-15AC-4FAB-8A4E-74601885C2CD}">
      <dgm:prSet/>
      <dgm:spPr/>
      <dgm:t>
        <a:bodyPr/>
        <a:lstStyle/>
        <a:p>
          <a:endParaRPr lang="en-US"/>
        </a:p>
      </dgm:t>
    </dgm:pt>
    <dgm:pt modelId="{92616B1C-5C4B-47AB-ACEF-D95A5E6B9858}" type="sibTrans" cxnId="{BF687B82-15AC-4FAB-8A4E-74601885C2CD}">
      <dgm:prSet/>
      <dgm:spPr/>
      <dgm:t>
        <a:bodyPr/>
        <a:lstStyle/>
        <a:p>
          <a:endParaRPr lang="en-US"/>
        </a:p>
      </dgm:t>
    </dgm:pt>
    <dgm:pt modelId="{9F2FF170-2979-4C14-88E5-20E7A3DE6E7B}">
      <dgm:prSet/>
      <dgm:spPr/>
      <dgm:t>
        <a:bodyPr/>
        <a:lstStyle/>
        <a:p>
          <a:r>
            <a:rPr lang="en-US" b="0" dirty="0" smtClean="0"/>
            <a:t>Lead &amp; Asbestos</a:t>
          </a:r>
          <a:endParaRPr lang="en-US" b="0" dirty="0"/>
        </a:p>
      </dgm:t>
    </dgm:pt>
    <dgm:pt modelId="{D23B1291-2FA5-498F-A0E8-4DE4FFD7C73E}" type="parTrans" cxnId="{E2EAF2CE-3CE8-4111-87CF-14823A8D707A}">
      <dgm:prSet/>
      <dgm:spPr/>
      <dgm:t>
        <a:bodyPr/>
        <a:lstStyle/>
        <a:p>
          <a:endParaRPr lang="en-US"/>
        </a:p>
      </dgm:t>
    </dgm:pt>
    <dgm:pt modelId="{E87CEFC0-551E-49AE-AE53-F851CBD36826}" type="sibTrans" cxnId="{E2EAF2CE-3CE8-4111-87CF-14823A8D707A}">
      <dgm:prSet/>
      <dgm:spPr/>
      <dgm:t>
        <a:bodyPr/>
        <a:lstStyle/>
        <a:p>
          <a:endParaRPr lang="en-US"/>
        </a:p>
      </dgm:t>
    </dgm:pt>
    <dgm:pt modelId="{800A3111-DE8A-403F-B620-089E60E53CA7}">
      <dgm:prSet/>
      <dgm:spPr/>
      <dgm:t>
        <a:bodyPr/>
        <a:lstStyle/>
        <a:p>
          <a:r>
            <a:rPr lang="en-US" b="0" dirty="0" smtClean="0"/>
            <a:t>RCRA Permitted Facilities</a:t>
          </a:r>
          <a:endParaRPr lang="en-US" b="0" dirty="0"/>
        </a:p>
      </dgm:t>
    </dgm:pt>
    <dgm:pt modelId="{9FC33639-F576-4587-B3F8-44D7AF2347DA}" type="parTrans" cxnId="{E3B01857-D0C8-4157-AAC2-3C7C86469986}">
      <dgm:prSet/>
      <dgm:spPr/>
      <dgm:t>
        <a:bodyPr/>
        <a:lstStyle/>
        <a:p>
          <a:endParaRPr lang="en-US"/>
        </a:p>
      </dgm:t>
    </dgm:pt>
    <dgm:pt modelId="{CEEF00DD-2EEF-4AA4-8B07-30295D8E140D}" type="sibTrans" cxnId="{E3B01857-D0C8-4157-AAC2-3C7C86469986}">
      <dgm:prSet/>
      <dgm:spPr/>
      <dgm:t>
        <a:bodyPr/>
        <a:lstStyle/>
        <a:p>
          <a:endParaRPr lang="en-US"/>
        </a:p>
      </dgm:t>
    </dgm:pt>
    <dgm:pt modelId="{D11994D1-6B86-4B40-BB14-1D92207B689E}">
      <dgm:prSet/>
      <dgm:spPr/>
      <dgm:t>
        <a:bodyPr/>
        <a:lstStyle/>
        <a:p>
          <a:r>
            <a:rPr lang="en-US" b="0" dirty="0" smtClean="0"/>
            <a:t>HW Generators</a:t>
          </a:r>
          <a:endParaRPr lang="en-US" b="0" dirty="0"/>
        </a:p>
      </dgm:t>
    </dgm:pt>
    <dgm:pt modelId="{9D22AB92-4F40-424F-BE20-E877082C78CD}" type="parTrans" cxnId="{C0E89EC8-25F9-4814-BA40-F0B8378F3099}">
      <dgm:prSet/>
      <dgm:spPr/>
      <dgm:t>
        <a:bodyPr/>
        <a:lstStyle/>
        <a:p>
          <a:endParaRPr lang="en-US"/>
        </a:p>
      </dgm:t>
    </dgm:pt>
    <dgm:pt modelId="{C50CE840-C9D2-4666-BDC0-801A2512DF79}" type="sibTrans" cxnId="{C0E89EC8-25F9-4814-BA40-F0B8378F3099}">
      <dgm:prSet/>
      <dgm:spPr/>
      <dgm:t>
        <a:bodyPr/>
        <a:lstStyle/>
        <a:p>
          <a:endParaRPr lang="en-US"/>
        </a:p>
      </dgm:t>
    </dgm:pt>
    <dgm:pt modelId="{C3A2CB20-1DDF-42B7-BAEB-505EADE50DB2}">
      <dgm:prSet/>
      <dgm:spPr/>
      <dgm:t>
        <a:bodyPr/>
        <a:lstStyle/>
        <a:p>
          <a:r>
            <a:rPr lang="en-US" b="0" dirty="0" smtClean="0"/>
            <a:t>DOD Facilities</a:t>
          </a:r>
          <a:endParaRPr lang="en-US" b="0" dirty="0"/>
        </a:p>
      </dgm:t>
    </dgm:pt>
    <dgm:pt modelId="{47C02447-F498-4E19-AF4C-C1329BEAE8DD}" type="parTrans" cxnId="{8547ABE8-8877-4090-AF24-B7FB4C76F6B8}">
      <dgm:prSet/>
      <dgm:spPr/>
      <dgm:t>
        <a:bodyPr/>
        <a:lstStyle/>
        <a:p>
          <a:endParaRPr lang="en-US"/>
        </a:p>
      </dgm:t>
    </dgm:pt>
    <dgm:pt modelId="{7FC739E8-CBBB-410E-95F2-AFE7BBB13E27}" type="sibTrans" cxnId="{8547ABE8-8877-4090-AF24-B7FB4C76F6B8}">
      <dgm:prSet/>
      <dgm:spPr/>
      <dgm:t>
        <a:bodyPr/>
        <a:lstStyle/>
        <a:p>
          <a:endParaRPr lang="en-US"/>
        </a:p>
      </dgm:t>
    </dgm:pt>
    <dgm:pt modelId="{902A48E8-BE22-4750-A402-22098AF420E1}">
      <dgm:prSet/>
      <dgm:spPr/>
      <dgm:t>
        <a:bodyPr/>
        <a:lstStyle/>
        <a:p>
          <a:r>
            <a:rPr lang="en-US" b="0" dirty="0" smtClean="0"/>
            <a:t>HSI &amp; Abandoned Sites</a:t>
          </a:r>
          <a:endParaRPr lang="en-US" b="0" dirty="0"/>
        </a:p>
      </dgm:t>
    </dgm:pt>
    <dgm:pt modelId="{7EFB8D79-B080-4284-AB2B-C2509AB8450B}" type="parTrans" cxnId="{995D8DA2-4365-4AD4-98A3-AA8FB7C89F09}">
      <dgm:prSet/>
      <dgm:spPr/>
      <dgm:t>
        <a:bodyPr/>
        <a:lstStyle/>
        <a:p>
          <a:endParaRPr lang="en-US"/>
        </a:p>
      </dgm:t>
    </dgm:pt>
    <dgm:pt modelId="{21E76330-FE6C-4DA4-93F1-3D910F78088B}" type="sibTrans" cxnId="{995D8DA2-4365-4AD4-98A3-AA8FB7C89F09}">
      <dgm:prSet/>
      <dgm:spPr/>
      <dgm:t>
        <a:bodyPr/>
        <a:lstStyle/>
        <a:p>
          <a:endParaRPr lang="en-US"/>
        </a:p>
      </dgm:t>
    </dgm:pt>
    <dgm:pt modelId="{BA269F4D-882D-4F49-9BCF-F20AF76EB049}">
      <dgm:prSet/>
      <dgm:spPr/>
      <dgm:t>
        <a:bodyPr/>
        <a:lstStyle/>
        <a:p>
          <a:r>
            <a:rPr lang="en-US" b="0" dirty="0" smtClean="0"/>
            <a:t>HSRA </a:t>
          </a:r>
          <a:br>
            <a:rPr lang="en-US" b="0" dirty="0" smtClean="0"/>
          </a:br>
          <a:r>
            <a:rPr lang="en-US" b="0" dirty="0" smtClean="0"/>
            <a:t>Remediation</a:t>
          </a:r>
          <a:endParaRPr lang="en-US" b="0" dirty="0"/>
        </a:p>
      </dgm:t>
    </dgm:pt>
    <dgm:pt modelId="{079F27B0-7F11-48EE-BADA-834A33760E6B}" type="parTrans" cxnId="{65DDDA21-BFF8-474C-8101-0AB390DCCD29}">
      <dgm:prSet/>
      <dgm:spPr/>
      <dgm:t>
        <a:bodyPr/>
        <a:lstStyle/>
        <a:p>
          <a:endParaRPr lang="en-US"/>
        </a:p>
      </dgm:t>
    </dgm:pt>
    <dgm:pt modelId="{F5D016D1-3079-471C-BE83-8720751E21B8}" type="sibTrans" cxnId="{65DDDA21-BFF8-474C-8101-0AB390DCCD29}">
      <dgm:prSet/>
      <dgm:spPr/>
      <dgm:t>
        <a:bodyPr/>
        <a:lstStyle/>
        <a:p>
          <a:endParaRPr lang="en-US"/>
        </a:p>
      </dgm:t>
    </dgm:pt>
    <dgm:pt modelId="{6FA5E288-3C37-4AE0-96F7-707D8DE99494}">
      <dgm:prSet/>
      <dgm:spPr/>
      <dgm:t>
        <a:bodyPr/>
        <a:lstStyle/>
        <a:p>
          <a:r>
            <a:rPr lang="en-US" b="0" dirty="0" smtClean="0"/>
            <a:t>Voluntary Remediation</a:t>
          </a:r>
          <a:endParaRPr lang="en-US" b="0" dirty="0"/>
        </a:p>
      </dgm:t>
    </dgm:pt>
    <dgm:pt modelId="{6D867CC7-635C-41BF-9081-20C9B0340342}" type="parTrans" cxnId="{3809F771-D45B-425E-8477-D24416AD6648}">
      <dgm:prSet/>
      <dgm:spPr/>
      <dgm:t>
        <a:bodyPr/>
        <a:lstStyle/>
        <a:p>
          <a:endParaRPr lang="en-US"/>
        </a:p>
      </dgm:t>
    </dgm:pt>
    <dgm:pt modelId="{DA980895-6206-49B3-BAA3-4B50BFA1CDB4}" type="sibTrans" cxnId="{3809F771-D45B-425E-8477-D24416AD6648}">
      <dgm:prSet/>
      <dgm:spPr/>
      <dgm:t>
        <a:bodyPr/>
        <a:lstStyle/>
        <a:p>
          <a:endParaRPr lang="en-US"/>
        </a:p>
      </dgm:t>
    </dgm:pt>
    <dgm:pt modelId="{96B8F438-6F11-4418-8285-0DE8C60400FB}">
      <dgm:prSet/>
      <dgm:spPr/>
      <dgm:t>
        <a:bodyPr/>
        <a:lstStyle/>
        <a:p>
          <a:r>
            <a:rPr lang="en-US" b="0" dirty="0" smtClean="0"/>
            <a:t>Brownfields</a:t>
          </a:r>
          <a:endParaRPr lang="en-US" dirty="0"/>
        </a:p>
      </dgm:t>
    </dgm:pt>
    <dgm:pt modelId="{C13B9415-568B-4EA8-B81A-A1BB46EAEB87}" type="parTrans" cxnId="{0F59F796-9B2F-45B9-B991-E7240FDC166C}">
      <dgm:prSet/>
      <dgm:spPr/>
      <dgm:t>
        <a:bodyPr/>
        <a:lstStyle/>
        <a:p>
          <a:endParaRPr lang="en-US"/>
        </a:p>
      </dgm:t>
    </dgm:pt>
    <dgm:pt modelId="{D909DC98-9060-42F8-9E95-86C64B3623D6}" type="sibTrans" cxnId="{0F59F796-9B2F-45B9-B991-E7240FDC166C}">
      <dgm:prSet/>
      <dgm:spPr/>
      <dgm:t>
        <a:bodyPr/>
        <a:lstStyle/>
        <a:p>
          <a:endParaRPr lang="en-US"/>
        </a:p>
      </dgm:t>
    </dgm:pt>
    <dgm:pt modelId="{2C154A49-BE58-4498-A837-97DB472928CA}" type="asst">
      <dgm:prSet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Risk Assessment</a:t>
          </a:r>
          <a:endParaRPr lang="en-US" dirty="0"/>
        </a:p>
      </dgm:t>
    </dgm:pt>
    <dgm:pt modelId="{F890D7F6-6AC3-4FCA-9A7D-AE5EE2B95239}" type="parTrans" cxnId="{4E43E6EA-D702-4E0C-B7AE-D07DE76EF291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FF4020C0-6116-40B4-8791-4A5B51CD51E8}" type="sibTrans" cxnId="{4E43E6EA-D702-4E0C-B7AE-D07DE76EF291}">
      <dgm:prSet/>
      <dgm:spPr/>
      <dgm:t>
        <a:bodyPr/>
        <a:lstStyle/>
        <a:p>
          <a:endParaRPr lang="en-US"/>
        </a:p>
      </dgm:t>
    </dgm:pt>
    <dgm:pt modelId="{2A4709E8-F28E-43FB-9882-B0B9E1CD72D7}">
      <dgm:prSet/>
      <dgm:spPr/>
      <dgm:t>
        <a:bodyPr/>
        <a:lstStyle/>
        <a:p>
          <a:r>
            <a:rPr lang="en-US" dirty="0" smtClean="0"/>
            <a:t>Waste Reduction</a:t>
          </a:r>
          <a:endParaRPr lang="en-US" dirty="0"/>
        </a:p>
      </dgm:t>
    </dgm:pt>
    <dgm:pt modelId="{B7BBEE3F-7E67-42D3-BD4F-DF4E8C79EBBA}" type="parTrans" cxnId="{45236339-3E38-4AAB-8ACC-3E9F4A047133}">
      <dgm:prSet/>
      <dgm:spPr/>
      <dgm:t>
        <a:bodyPr/>
        <a:lstStyle/>
        <a:p>
          <a:endParaRPr lang="en-US"/>
        </a:p>
      </dgm:t>
    </dgm:pt>
    <dgm:pt modelId="{8E3F61CA-2E3B-419C-AEF2-7BBD44A5FD51}" type="sibTrans" cxnId="{45236339-3E38-4AAB-8ACC-3E9F4A047133}">
      <dgm:prSet/>
      <dgm:spPr/>
      <dgm:t>
        <a:bodyPr/>
        <a:lstStyle/>
        <a:p>
          <a:endParaRPr lang="en-US"/>
        </a:p>
      </dgm:t>
    </dgm:pt>
    <dgm:pt modelId="{D70E7C4F-B861-4D58-B010-FF7C9F6D03F0}" type="pres">
      <dgm:prSet presAssocID="{57A3C49C-8118-4E19-8B53-22083BA6C9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480A291-D5B1-4563-A3D5-1BD2629D5C35}" type="pres">
      <dgm:prSet presAssocID="{76F2C483-70E8-4446-8EFB-B865ACEC3E2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C44F04-83B3-4D5C-B279-E4D4BDD8A162}" type="pres">
      <dgm:prSet presAssocID="{76F2C483-70E8-4446-8EFB-B865ACEC3E2B}" presName="rootComposite1" presStyleCnt="0"/>
      <dgm:spPr/>
      <dgm:t>
        <a:bodyPr/>
        <a:lstStyle/>
        <a:p>
          <a:endParaRPr lang="en-US"/>
        </a:p>
      </dgm:t>
    </dgm:pt>
    <dgm:pt modelId="{DF467EA6-EC1C-4AD0-9745-F92EBEC1ADCB}" type="pres">
      <dgm:prSet presAssocID="{76F2C483-70E8-4446-8EFB-B865ACEC3E2B}" presName="rootText1" presStyleLbl="node0" presStyleIdx="0" presStyleCnt="1" custScaleX="158811" custScaleY="92663" custLinFactNeighborY="135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E8974B-82E1-4E25-A0AE-CB584DD693D6}" type="pres">
      <dgm:prSet presAssocID="{76F2C483-70E8-4446-8EFB-B865ACEC3E2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7A04B8A-1AE4-4F4F-B44C-9474BB6E2798}" type="pres">
      <dgm:prSet presAssocID="{76F2C483-70E8-4446-8EFB-B865ACEC3E2B}" presName="hierChild2" presStyleCnt="0"/>
      <dgm:spPr/>
      <dgm:t>
        <a:bodyPr/>
        <a:lstStyle/>
        <a:p>
          <a:endParaRPr lang="en-US"/>
        </a:p>
      </dgm:t>
    </dgm:pt>
    <dgm:pt modelId="{F35121D5-B1FC-48F4-BDE0-C3EE6A6533A7}" type="pres">
      <dgm:prSet presAssocID="{4FD8DA43-2EE8-454D-B273-8C32058FFD60}" presName="Name37" presStyleLbl="parChTrans1D2" presStyleIdx="0" presStyleCnt="7"/>
      <dgm:spPr/>
      <dgm:t>
        <a:bodyPr/>
        <a:lstStyle/>
        <a:p>
          <a:endParaRPr lang="en-US"/>
        </a:p>
      </dgm:t>
    </dgm:pt>
    <dgm:pt modelId="{863306E6-B2FC-4E86-9BD0-5479CD9884CD}" type="pres">
      <dgm:prSet presAssocID="{FDAC161E-2C02-4888-964E-0244666C58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5A38D5C-E3B5-4871-9876-4D16776CCC4C}" type="pres">
      <dgm:prSet presAssocID="{FDAC161E-2C02-4888-964E-0244666C58E4}" presName="rootComposite" presStyleCnt="0"/>
      <dgm:spPr/>
      <dgm:t>
        <a:bodyPr/>
        <a:lstStyle/>
        <a:p>
          <a:endParaRPr lang="en-US"/>
        </a:p>
      </dgm:t>
    </dgm:pt>
    <dgm:pt modelId="{767C8FD7-AB24-4FFB-A768-444FA3C16C30}" type="pres">
      <dgm:prSet presAssocID="{FDAC161E-2C02-4888-964E-0244666C58E4}" presName="rootText" presStyleLbl="node2" presStyleIdx="0" presStyleCnt="5" custScaleX="1384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29ABA3-39EB-4311-8627-2F772BF22389}" type="pres">
      <dgm:prSet presAssocID="{FDAC161E-2C02-4888-964E-0244666C58E4}" presName="rootConnector" presStyleLbl="node2" presStyleIdx="0" presStyleCnt="5"/>
      <dgm:spPr/>
      <dgm:t>
        <a:bodyPr/>
        <a:lstStyle/>
        <a:p>
          <a:endParaRPr lang="en-US"/>
        </a:p>
      </dgm:t>
    </dgm:pt>
    <dgm:pt modelId="{F2262A45-297C-4FEB-8F82-FAEE844662F0}" type="pres">
      <dgm:prSet presAssocID="{FDAC161E-2C02-4888-964E-0244666C58E4}" presName="hierChild4" presStyleCnt="0"/>
      <dgm:spPr/>
      <dgm:t>
        <a:bodyPr/>
        <a:lstStyle/>
        <a:p>
          <a:endParaRPr lang="en-US"/>
        </a:p>
      </dgm:t>
    </dgm:pt>
    <dgm:pt modelId="{7DF82E89-6885-4E07-A6E2-E486B4FAE657}" type="pres">
      <dgm:prSet presAssocID="{1537EC47-4E6C-4321-9915-531A078321AA}" presName="Name37" presStyleLbl="parChTrans1D3" presStyleIdx="0" presStyleCnt="18"/>
      <dgm:spPr/>
      <dgm:t>
        <a:bodyPr/>
        <a:lstStyle/>
        <a:p>
          <a:endParaRPr lang="en-US"/>
        </a:p>
      </dgm:t>
    </dgm:pt>
    <dgm:pt modelId="{A619A5A2-6184-415C-98E7-9AB45A49C33F}" type="pres">
      <dgm:prSet presAssocID="{DEB8BDB9-96B8-4AEA-8147-7760F0C7E2F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48B78D1-B808-4C09-83C1-33DBDEA43C06}" type="pres">
      <dgm:prSet presAssocID="{DEB8BDB9-96B8-4AEA-8147-7760F0C7E2F2}" presName="rootComposite" presStyleCnt="0"/>
      <dgm:spPr/>
      <dgm:t>
        <a:bodyPr/>
        <a:lstStyle/>
        <a:p>
          <a:endParaRPr lang="en-US"/>
        </a:p>
      </dgm:t>
    </dgm:pt>
    <dgm:pt modelId="{7382DEE5-2885-4CE0-A6CF-7F49E2DC4D54}" type="pres">
      <dgm:prSet presAssocID="{DEB8BDB9-96B8-4AEA-8147-7760F0C7E2F2}" presName="rootText" presStyleLbl="node3" presStyleIdx="0" presStyleCnt="18" custScaleY="73838" custLinFactNeighborX="-690" custLinFactNeighborY="-231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228521-D77B-45CB-9952-4E354F2C3D31}" type="pres">
      <dgm:prSet presAssocID="{DEB8BDB9-96B8-4AEA-8147-7760F0C7E2F2}" presName="rootConnector" presStyleLbl="node3" presStyleIdx="0" presStyleCnt="18"/>
      <dgm:spPr/>
      <dgm:t>
        <a:bodyPr/>
        <a:lstStyle/>
        <a:p>
          <a:endParaRPr lang="en-US"/>
        </a:p>
      </dgm:t>
    </dgm:pt>
    <dgm:pt modelId="{9F1E4661-179F-46F2-BA03-84E14B002C2F}" type="pres">
      <dgm:prSet presAssocID="{DEB8BDB9-96B8-4AEA-8147-7760F0C7E2F2}" presName="hierChild4" presStyleCnt="0"/>
      <dgm:spPr/>
      <dgm:t>
        <a:bodyPr/>
        <a:lstStyle/>
        <a:p>
          <a:endParaRPr lang="en-US"/>
        </a:p>
      </dgm:t>
    </dgm:pt>
    <dgm:pt modelId="{EDB3D8C9-FE6A-42F7-B066-559E8BE8A573}" type="pres">
      <dgm:prSet presAssocID="{DEB8BDB9-96B8-4AEA-8147-7760F0C7E2F2}" presName="hierChild5" presStyleCnt="0"/>
      <dgm:spPr/>
      <dgm:t>
        <a:bodyPr/>
        <a:lstStyle/>
        <a:p>
          <a:endParaRPr lang="en-US"/>
        </a:p>
      </dgm:t>
    </dgm:pt>
    <dgm:pt modelId="{A7A3FF43-F4B5-4E2F-8A06-F7C2B2878387}" type="pres">
      <dgm:prSet presAssocID="{DFD695F3-DE6C-4266-8DBC-D30AA55EA351}" presName="Name37" presStyleLbl="parChTrans1D3" presStyleIdx="1" presStyleCnt="18"/>
      <dgm:spPr/>
      <dgm:t>
        <a:bodyPr/>
        <a:lstStyle/>
        <a:p>
          <a:endParaRPr lang="en-US"/>
        </a:p>
      </dgm:t>
    </dgm:pt>
    <dgm:pt modelId="{A01E7067-00CE-4ACE-A477-AD885F3246A5}" type="pres">
      <dgm:prSet presAssocID="{26A03BB9-4B87-47EF-90C7-1CA06D694A8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A1831AB-972C-484E-84D5-547CC6C82CB2}" type="pres">
      <dgm:prSet presAssocID="{26A03BB9-4B87-47EF-90C7-1CA06D694A8F}" presName="rootComposite" presStyleCnt="0"/>
      <dgm:spPr/>
      <dgm:t>
        <a:bodyPr/>
        <a:lstStyle/>
        <a:p>
          <a:endParaRPr lang="en-US"/>
        </a:p>
      </dgm:t>
    </dgm:pt>
    <dgm:pt modelId="{8AD81947-F9E2-49B7-B229-8E96C13AB53A}" type="pres">
      <dgm:prSet presAssocID="{26A03BB9-4B87-47EF-90C7-1CA06D694A8F}" presName="rootText" presStyleLbl="node3" presStyleIdx="1" presStyleCnt="18" custScaleY="83135" custLinFactNeighborX="-690" custLinFactNeighborY="-474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24AE11-B13A-45F5-83E1-2CDE7BE3C447}" type="pres">
      <dgm:prSet presAssocID="{26A03BB9-4B87-47EF-90C7-1CA06D694A8F}" presName="rootConnector" presStyleLbl="node3" presStyleIdx="1" presStyleCnt="18"/>
      <dgm:spPr/>
      <dgm:t>
        <a:bodyPr/>
        <a:lstStyle/>
        <a:p>
          <a:endParaRPr lang="en-US"/>
        </a:p>
      </dgm:t>
    </dgm:pt>
    <dgm:pt modelId="{A0DD87F5-EE68-4321-BD22-F9547A55CE68}" type="pres">
      <dgm:prSet presAssocID="{26A03BB9-4B87-47EF-90C7-1CA06D694A8F}" presName="hierChild4" presStyleCnt="0"/>
      <dgm:spPr/>
      <dgm:t>
        <a:bodyPr/>
        <a:lstStyle/>
        <a:p>
          <a:endParaRPr lang="en-US"/>
        </a:p>
      </dgm:t>
    </dgm:pt>
    <dgm:pt modelId="{82304D6D-D739-4A2C-AF70-0FD8AF6829C1}" type="pres">
      <dgm:prSet presAssocID="{26A03BB9-4B87-47EF-90C7-1CA06D694A8F}" presName="hierChild5" presStyleCnt="0"/>
      <dgm:spPr/>
      <dgm:t>
        <a:bodyPr/>
        <a:lstStyle/>
        <a:p>
          <a:endParaRPr lang="en-US"/>
        </a:p>
      </dgm:t>
    </dgm:pt>
    <dgm:pt modelId="{5A6A9343-AA86-410F-9233-D911975ABD68}" type="pres">
      <dgm:prSet presAssocID="{5AA45548-7C6C-44B9-8FCA-328402926315}" presName="Name37" presStyleLbl="parChTrans1D3" presStyleIdx="2" presStyleCnt="18"/>
      <dgm:spPr/>
      <dgm:t>
        <a:bodyPr/>
        <a:lstStyle/>
        <a:p>
          <a:endParaRPr lang="en-US"/>
        </a:p>
      </dgm:t>
    </dgm:pt>
    <dgm:pt modelId="{21B98D87-B458-488F-9F5A-8E1495EC96CD}" type="pres">
      <dgm:prSet presAssocID="{FCCA53FD-7FD1-4843-AA5B-F005B0FF6FB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EED6C82-6621-4415-91AA-56FD48732CA5}" type="pres">
      <dgm:prSet presAssocID="{FCCA53FD-7FD1-4843-AA5B-F005B0FF6FBE}" presName="rootComposite" presStyleCnt="0"/>
      <dgm:spPr/>
      <dgm:t>
        <a:bodyPr/>
        <a:lstStyle/>
        <a:p>
          <a:endParaRPr lang="en-US"/>
        </a:p>
      </dgm:t>
    </dgm:pt>
    <dgm:pt modelId="{E36CA1FF-10E9-4CBA-B279-E403A9F8AFC6}" type="pres">
      <dgm:prSet presAssocID="{FCCA53FD-7FD1-4843-AA5B-F005B0FF6FBE}" presName="rootText" presStyleLbl="node3" presStyleIdx="2" presStyleCnt="18" custScaleY="64539" custLinFactNeighborX="-690" custLinFactNeighborY="-67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ECAE28-97DF-45CB-86CB-D13CFDDEA43C}" type="pres">
      <dgm:prSet presAssocID="{FCCA53FD-7FD1-4843-AA5B-F005B0FF6FBE}" presName="rootConnector" presStyleLbl="node3" presStyleIdx="2" presStyleCnt="18"/>
      <dgm:spPr/>
      <dgm:t>
        <a:bodyPr/>
        <a:lstStyle/>
        <a:p>
          <a:endParaRPr lang="en-US"/>
        </a:p>
      </dgm:t>
    </dgm:pt>
    <dgm:pt modelId="{3AFD86E8-056A-4330-8B58-0BED9DB0A41C}" type="pres">
      <dgm:prSet presAssocID="{FCCA53FD-7FD1-4843-AA5B-F005B0FF6FBE}" presName="hierChild4" presStyleCnt="0"/>
      <dgm:spPr/>
      <dgm:t>
        <a:bodyPr/>
        <a:lstStyle/>
        <a:p>
          <a:endParaRPr lang="en-US"/>
        </a:p>
      </dgm:t>
    </dgm:pt>
    <dgm:pt modelId="{A11B7ACE-31F1-4534-99C3-89F3FD5798DB}" type="pres">
      <dgm:prSet presAssocID="{FCCA53FD-7FD1-4843-AA5B-F005B0FF6FBE}" presName="hierChild5" presStyleCnt="0"/>
      <dgm:spPr/>
      <dgm:t>
        <a:bodyPr/>
        <a:lstStyle/>
        <a:p>
          <a:endParaRPr lang="en-US"/>
        </a:p>
      </dgm:t>
    </dgm:pt>
    <dgm:pt modelId="{AC69048D-8B5D-4D03-B1AD-DC97EC5C5A1C}" type="pres">
      <dgm:prSet presAssocID="{B7BBEE3F-7E67-42D3-BD4F-DF4E8C79EBBA}" presName="Name37" presStyleLbl="parChTrans1D3" presStyleIdx="3" presStyleCnt="18"/>
      <dgm:spPr/>
      <dgm:t>
        <a:bodyPr/>
        <a:lstStyle/>
        <a:p>
          <a:endParaRPr lang="en-US"/>
        </a:p>
      </dgm:t>
    </dgm:pt>
    <dgm:pt modelId="{B9311E74-8284-4C60-B252-BCC8CCD5EACE}" type="pres">
      <dgm:prSet presAssocID="{2A4709E8-F28E-43FB-9882-B0B9E1CD72D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AF7A111-2FBD-4B69-9F60-0C217FA87E37}" type="pres">
      <dgm:prSet presAssocID="{2A4709E8-F28E-43FB-9882-B0B9E1CD72D7}" presName="rootComposite" presStyleCnt="0"/>
      <dgm:spPr/>
      <dgm:t>
        <a:bodyPr/>
        <a:lstStyle/>
        <a:p>
          <a:endParaRPr lang="en-US"/>
        </a:p>
      </dgm:t>
    </dgm:pt>
    <dgm:pt modelId="{CDF653DC-0EE9-4BE3-8026-0C2EF0B06302}" type="pres">
      <dgm:prSet presAssocID="{2A4709E8-F28E-43FB-9882-B0B9E1CD72D7}" presName="rootText" presStyleLbl="node3" presStyleIdx="3" presStyleCnt="18" custScaleY="54260" custLinFactNeighborX="-690" custLinFactNeighborY="-829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4032D9-1EB6-43AE-8D88-8903536BE533}" type="pres">
      <dgm:prSet presAssocID="{2A4709E8-F28E-43FB-9882-B0B9E1CD72D7}" presName="rootConnector" presStyleLbl="node3" presStyleIdx="3" presStyleCnt="18"/>
      <dgm:spPr/>
      <dgm:t>
        <a:bodyPr/>
        <a:lstStyle/>
        <a:p>
          <a:endParaRPr lang="en-US"/>
        </a:p>
      </dgm:t>
    </dgm:pt>
    <dgm:pt modelId="{0022B598-E768-44A9-860F-7F7577AFC50C}" type="pres">
      <dgm:prSet presAssocID="{2A4709E8-F28E-43FB-9882-B0B9E1CD72D7}" presName="hierChild4" presStyleCnt="0"/>
      <dgm:spPr/>
      <dgm:t>
        <a:bodyPr/>
        <a:lstStyle/>
        <a:p>
          <a:endParaRPr lang="en-US"/>
        </a:p>
      </dgm:t>
    </dgm:pt>
    <dgm:pt modelId="{8E603100-2AD4-457D-A267-25B9B4E718CE}" type="pres">
      <dgm:prSet presAssocID="{2A4709E8-F28E-43FB-9882-B0B9E1CD72D7}" presName="hierChild5" presStyleCnt="0"/>
      <dgm:spPr/>
      <dgm:t>
        <a:bodyPr/>
        <a:lstStyle/>
        <a:p>
          <a:endParaRPr lang="en-US"/>
        </a:p>
      </dgm:t>
    </dgm:pt>
    <dgm:pt modelId="{2CFA1576-3522-4F0C-8E70-50F65264BC88}" type="pres">
      <dgm:prSet presAssocID="{D0177E0B-6EB3-4B2D-A1BA-C3D43E6EA92E}" presName="Name37" presStyleLbl="parChTrans1D3" presStyleIdx="4" presStyleCnt="18"/>
      <dgm:spPr/>
      <dgm:t>
        <a:bodyPr/>
        <a:lstStyle/>
        <a:p>
          <a:endParaRPr lang="en-US"/>
        </a:p>
      </dgm:t>
    </dgm:pt>
    <dgm:pt modelId="{ED17056C-DF49-463C-B848-2775B0BD5DB3}" type="pres">
      <dgm:prSet presAssocID="{885ED954-8664-4E88-9F24-72E753C0A0E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4361A3C-53C9-422D-AD99-A2982DBAA9DA}" type="pres">
      <dgm:prSet presAssocID="{885ED954-8664-4E88-9F24-72E753C0A0E7}" presName="rootComposite" presStyleCnt="0"/>
      <dgm:spPr/>
      <dgm:t>
        <a:bodyPr/>
        <a:lstStyle/>
        <a:p>
          <a:endParaRPr lang="en-US"/>
        </a:p>
      </dgm:t>
    </dgm:pt>
    <dgm:pt modelId="{E51271BA-AE86-473F-88A7-1CF60492B2DE}" type="pres">
      <dgm:prSet presAssocID="{885ED954-8664-4E88-9F24-72E753C0A0E7}" presName="rootText" presStyleLbl="node3" presStyleIdx="4" presStyleCnt="18" custScaleY="75175" custLinFactNeighborX="-690" custLinFactNeighborY="-876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126D78-876F-4898-979A-F565BB74FFAC}" type="pres">
      <dgm:prSet presAssocID="{885ED954-8664-4E88-9F24-72E753C0A0E7}" presName="rootConnector" presStyleLbl="node3" presStyleIdx="4" presStyleCnt="18"/>
      <dgm:spPr/>
      <dgm:t>
        <a:bodyPr/>
        <a:lstStyle/>
        <a:p>
          <a:endParaRPr lang="en-US"/>
        </a:p>
      </dgm:t>
    </dgm:pt>
    <dgm:pt modelId="{035980BE-2DF9-49DA-AC6F-44FCDC14B840}" type="pres">
      <dgm:prSet presAssocID="{885ED954-8664-4E88-9F24-72E753C0A0E7}" presName="hierChild4" presStyleCnt="0"/>
      <dgm:spPr/>
      <dgm:t>
        <a:bodyPr/>
        <a:lstStyle/>
        <a:p>
          <a:endParaRPr lang="en-US"/>
        </a:p>
      </dgm:t>
    </dgm:pt>
    <dgm:pt modelId="{FF517AFF-2E39-473B-A49A-13068FA503CF}" type="pres">
      <dgm:prSet presAssocID="{885ED954-8664-4E88-9F24-72E753C0A0E7}" presName="hierChild5" presStyleCnt="0"/>
      <dgm:spPr/>
      <dgm:t>
        <a:bodyPr/>
        <a:lstStyle/>
        <a:p>
          <a:endParaRPr lang="en-US"/>
        </a:p>
      </dgm:t>
    </dgm:pt>
    <dgm:pt modelId="{459C74D8-57D0-47AA-9C18-11D11162AA86}" type="pres">
      <dgm:prSet presAssocID="{FDAC161E-2C02-4888-964E-0244666C58E4}" presName="hierChild5" presStyleCnt="0"/>
      <dgm:spPr/>
      <dgm:t>
        <a:bodyPr/>
        <a:lstStyle/>
        <a:p>
          <a:endParaRPr lang="en-US"/>
        </a:p>
      </dgm:t>
    </dgm:pt>
    <dgm:pt modelId="{4877179D-9ED0-4DA1-A816-EEF073068AC4}" type="pres">
      <dgm:prSet presAssocID="{F82A0B93-2A2D-467C-9B5D-E3432D454FB0}" presName="Name37" presStyleLbl="parChTrans1D2" presStyleIdx="1" presStyleCnt="7"/>
      <dgm:spPr/>
      <dgm:t>
        <a:bodyPr/>
        <a:lstStyle/>
        <a:p>
          <a:endParaRPr lang="en-US"/>
        </a:p>
      </dgm:t>
    </dgm:pt>
    <dgm:pt modelId="{C758A2B3-F888-4D7B-84BC-3ED6F989F601}" type="pres">
      <dgm:prSet presAssocID="{AFC319A5-6645-4174-BCA1-BBBC83C6F37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569263-273A-4946-A3AE-471EFF911A37}" type="pres">
      <dgm:prSet presAssocID="{AFC319A5-6645-4174-BCA1-BBBC83C6F37F}" presName="rootComposite" presStyleCnt="0"/>
      <dgm:spPr/>
      <dgm:t>
        <a:bodyPr/>
        <a:lstStyle/>
        <a:p>
          <a:endParaRPr lang="en-US"/>
        </a:p>
      </dgm:t>
    </dgm:pt>
    <dgm:pt modelId="{A12DB355-5FFB-435E-805F-785364E17E84}" type="pres">
      <dgm:prSet presAssocID="{AFC319A5-6645-4174-BCA1-BBBC83C6F37F}" presName="rootText" presStyleLbl="node2" presStyleIdx="1" presStyleCnt="5" custScaleX="1247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83592E-0583-4546-88D6-417A5834A67D}" type="pres">
      <dgm:prSet presAssocID="{AFC319A5-6645-4174-BCA1-BBBC83C6F37F}" presName="rootConnector" presStyleLbl="node2" presStyleIdx="1" presStyleCnt="5"/>
      <dgm:spPr/>
      <dgm:t>
        <a:bodyPr/>
        <a:lstStyle/>
        <a:p>
          <a:endParaRPr lang="en-US"/>
        </a:p>
      </dgm:t>
    </dgm:pt>
    <dgm:pt modelId="{E5766D44-E24C-432B-94FB-9F79316C602D}" type="pres">
      <dgm:prSet presAssocID="{AFC319A5-6645-4174-BCA1-BBBC83C6F37F}" presName="hierChild4" presStyleCnt="0"/>
      <dgm:spPr/>
      <dgm:t>
        <a:bodyPr/>
        <a:lstStyle/>
        <a:p>
          <a:endParaRPr lang="en-US"/>
        </a:p>
      </dgm:t>
    </dgm:pt>
    <dgm:pt modelId="{EB4D9194-BF4C-4971-9DD5-C4DEDC0ADBEB}" type="pres">
      <dgm:prSet presAssocID="{4FCD79FA-9A83-46CB-B78D-C11C348C2ED6}" presName="Name37" presStyleLbl="parChTrans1D3" presStyleIdx="5" presStyleCnt="18"/>
      <dgm:spPr/>
      <dgm:t>
        <a:bodyPr/>
        <a:lstStyle/>
        <a:p>
          <a:endParaRPr lang="en-US"/>
        </a:p>
      </dgm:t>
    </dgm:pt>
    <dgm:pt modelId="{966E8C2C-4E98-41F0-893F-DDEFFFDA251E}" type="pres">
      <dgm:prSet presAssocID="{04FFD75E-CA24-40D0-AB01-0346B8D67DD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737732A-79FA-41DB-8254-2B9B0663616A}" type="pres">
      <dgm:prSet presAssocID="{04FFD75E-CA24-40D0-AB01-0346B8D67DD0}" presName="rootComposite" presStyleCnt="0"/>
      <dgm:spPr/>
      <dgm:t>
        <a:bodyPr/>
        <a:lstStyle/>
        <a:p>
          <a:endParaRPr lang="en-US"/>
        </a:p>
      </dgm:t>
    </dgm:pt>
    <dgm:pt modelId="{9C1979FB-CF45-47CA-8CA5-05DC4A1A61DE}" type="pres">
      <dgm:prSet presAssocID="{04FFD75E-CA24-40D0-AB01-0346B8D67DD0}" presName="rootText" presStyleLbl="node3" presStyleIdx="5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A081CB-898E-4A98-82D1-014FBBF08785}" type="pres">
      <dgm:prSet presAssocID="{04FFD75E-CA24-40D0-AB01-0346B8D67DD0}" presName="rootConnector" presStyleLbl="node3" presStyleIdx="5" presStyleCnt="18"/>
      <dgm:spPr/>
      <dgm:t>
        <a:bodyPr/>
        <a:lstStyle/>
        <a:p>
          <a:endParaRPr lang="en-US"/>
        </a:p>
      </dgm:t>
    </dgm:pt>
    <dgm:pt modelId="{90670EBC-FE47-4FD2-B2AB-EBDA3DC24FF7}" type="pres">
      <dgm:prSet presAssocID="{04FFD75E-CA24-40D0-AB01-0346B8D67DD0}" presName="hierChild4" presStyleCnt="0"/>
      <dgm:spPr/>
      <dgm:t>
        <a:bodyPr/>
        <a:lstStyle/>
        <a:p>
          <a:endParaRPr lang="en-US"/>
        </a:p>
      </dgm:t>
    </dgm:pt>
    <dgm:pt modelId="{249B8AC8-B4F5-4B32-9D20-9A8DFE054CA9}" type="pres">
      <dgm:prSet presAssocID="{04FFD75E-CA24-40D0-AB01-0346B8D67DD0}" presName="hierChild5" presStyleCnt="0"/>
      <dgm:spPr/>
      <dgm:t>
        <a:bodyPr/>
        <a:lstStyle/>
        <a:p>
          <a:endParaRPr lang="en-US"/>
        </a:p>
      </dgm:t>
    </dgm:pt>
    <dgm:pt modelId="{6A295C02-166B-43AE-BC78-842690F8AB8C}" type="pres">
      <dgm:prSet presAssocID="{35AB6E42-42E8-4F5C-8525-3846DEB4E2AE}" presName="Name37" presStyleLbl="parChTrans1D3" presStyleIdx="6" presStyleCnt="18"/>
      <dgm:spPr/>
      <dgm:t>
        <a:bodyPr/>
        <a:lstStyle/>
        <a:p>
          <a:endParaRPr lang="en-US"/>
        </a:p>
      </dgm:t>
    </dgm:pt>
    <dgm:pt modelId="{75E3DB21-2C14-4723-B25A-8207261AD17D}" type="pres">
      <dgm:prSet presAssocID="{50AED522-2BF3-44A3-99D0-D3DBEAF811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F5D4CE4-3AB7-4AAB-B212-2DB57963E3C7}" type="pres">
      <dgm:prSet presAssocID="{50AED522-2BF3-44A3-99D0-D3DBEAF81107}" presName="rootComposite" presStyleCnt="0"/>
      <dgm:spPr/>
      <dgm:t>
        <a:bodyPr/>
        <a:lstStyle/>
        <a:p>
          <a:endParaRPr lang="en-US"/>
        </a:p>
      </dgm:t>
    </dgm:pt>
    <dgm:pt modelId="{064A5C39-FC9C-4747-9275-B322F759E548}" type="pres">
      <dgm:prSet presAssocID="{50AED522-2BF3-44A3-99D0-D3DBEAF81107}" presName="rootText" presStyleLbl="node3" presStyleIdx="6" presStyleCnt="18" custLinFactNeighborX="-1448" custLinFactNeighborY="-23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82256E-7455-474A-A5E2-E40656AC04BA}" type="pres">
      <dgm:prSet presAssocID="{50AED522-2BF3-44A3-99D0-D3DBEAF81107}" presName="rootConnector" presStyleLbl="node3" presStyleIdx="6" presStyleCnt="18"/>
      <dgm:spPr/>
      <dgm:t>
        <a:bodyPr/>
        <a:lstStyle/>
        <a:p>
          <a:endParaRPr lang="en-US"/>
        </a:p>
      </dgm:t>
    </dgm:pt>
    <dgm:pt modelId="{1BFB0C95-D1EA-4D10-90B5-C75E42733D05}" type="pres">
      <dgm:prSet presAssocID="{50AED522-2BF3-44A3-99D0-D3DBEAF81107}" presName="hierChild4" presStyleCnt="0"/>
      <dgm:spPr/>
      <dgm:t>
        <a:bodyPr/>
        <a:lstStyle/>
        <a:p>
          <a:endParaRPr lang="en-US"/>
        </a:p>
      </dgm:t>
    </dgm:pt>
    <dgm:pt modelId="{66ECB6E2-4868-4DF3-95E1-9D50D0B29CC8}" type="pres">
      <dgm:prSet presAssocID="{50AED522-2BF3-44A3-99D0-D3DBEAF81107}" presName="hierChild5" presStyleCnt="0"/>
      <dgm:spPr/>
      <dgm:t>
        <a:bodyPr/>
        <a:lstStyle/>
        <a:p>
          <a:endParaRPr lang="en-US"/>
        </a:p>
      </dgm:t>
    </dgm:pt>
    <dgm:pt modelId="{7A5DA480-4391-4E2F-856F-9C52EB8F7393}" type="pres">
      <dgm:prSet presAssocID="{45C99589-D38A-40B3-9E74-FB0953EDCCFD}" presName="Name37" presStyleLbl="parChTrans1D3" presStyleIdx="7" presStyleCnt="18"/>
      <dgm:spPr/>
      <dgm:t>
        <a:bodyPr/>
        <a:lstStyle/>
        <a:p>
          <a:endParaRPr lang="en-US"/>
        </a:p>
      </dgm:t>
    </dgm:pt>
    <dgm:pt modelId="{7D090D7B-6D9C-4E0C-9A21-6B842E42262E}" type="pres">
      <dgm:prSet presAssocID="{5BE94771-6A10-4518-9CA4-E62C570A3A2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237E81E-AEDD-438E-96BA-E7F096F6F678}" type="pres">
      <dgm:prSet presAssocID="{5BE94771-6A10-4518-9CA4-E62C570A3A20}" presName="rootComposite" presStyleCnt="0"/>
      <dgm:spPr/>
      <dgm:t>
        <a:bodyPr/>
        <a:lstStyle/>
        <a:p>
          <a:endParaRPr lang="en-US"/>
        </a:p>
      </dgm:t>
    </dgm:pt>
    <dgm:pt modelId="{5DF5DDD8-5C4C-4C49-9615-DE214359BE8C}" type="pres">
      <dgm:prSet presAssocID="{5BE94771-6A10-4518-9CA4-E62C570A3A20}" presName="rootText" presStyleLbl="node3" presStyleIdx="7" presStyleCnt="18" custLinFactNeighborX="46" custLinFactNeighborY="-435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9E9284-1F6E-4CCC-9CD7-2A33B1050228}" type="pres">
      <dgm:prSet presAssocID="{5BE94771-6A10-4518-9CA4-E62C570A3A20}" presName="rootConnector" presStyleLbl="node3" presStyleIdx="7" presStyleCnt="18"/>
      <dgm:spPr/>
      <dgm:t>
        <a:bodyPr/>
        <a:lstStyle/>
        <a:p>
          <a:endParaRPr lang="en-US"/>
        </a:p>
      </dgm:t>
    </dgm:pt>
    <dgm:pt modelId="{522D14C3-C129-45CA-919E-77D7D51341C1}" type="pres">
      <dgm:prSet presAssocID="{5BE94771-6A10-4518-9CA4-E62C570A3A20}" presName="hierChild4" presStyleCnt="0"/>
      <dgm:spPr/>
      <dgm:t>
        <a:bodyPr/>
        <a:lstStyle/>
        <a:p>
          <a:endParaRPr lang="en-US"/>
        </a:p>
      </dgm:t>
    </dgm:pt>
    <dgm:pt modelId="{E9406E14-5224-4C70-8ED9-E570BDA52449}" type="pres">
      <dgm:prSet presAssocID="{5BE94771-6A10-4518-9CA4-E62C570A3A20}" presName="hierChild5" presStyleCnt="0"/>
      <dgm:spPr/>
      <dgm:t>
        <a:bodyPr/>
        <a:lstStyle/>
        <a:p>
          <a:endParaRPr lang="en-US"/>
        </a:p>
      </dgm:t>
    </dgm:pt>
    <dgm:pt modelId="{C80260EF-83E4-41D9-863F-09E5BCE7E5AC}" type="pres">
      <dgm:prSet presAssocID="{AFC319A5-6645-4174-BCA1-BBBC83C6F37F}" presName="hierChild5" presStyleCnt="0"/>
      <dgm:spPr/>
      <dgm:t>
        <a:bodyPr/>
        <a:lstStyle/>
        <a:p>
          <a:endParaRPr lang="en-US"/>
        </a:p>
      </dgm:t>
    </dgm:pt>
    <dgm:pt modelId="{90C9FCCE-2FB1-4D59-B428-DC6A3F382009}" type="pres">
      <dgm:prSet presAssocID="{76D1E6F6-F3BF-419A-B866-D21827EE2B9C}" presName="Name37" presStyleLbl="parChTrans1D2" presStyleIdx="2" presStyleCnt="7"/>
      <dgm:spPr/>
      <dgm:t>
        <a:bodyPr/>
        <a:lstStyle/>
        <a:p>
          <a:endParaRPr lang="en-US"/>
        </a:p>
      </dgm:t>
    </dgm:pt>
    <dgm:pt modelId="{5378DAD8-A6E3-471C-A974-2AB94E725AA5}" type="pres">
      <dgm:prSet presAssocID="{6AA1EC5C-5534-440A-BB34-857430A13B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133A2AE-3CDE-4AD2-AEDF-E4381815C938}" type="pres">
      <dgm:prSet presAssocID="{6AA1EC5C-5534-440A-BB34-857430A13B94}" presName="rootComposite" presStyleCnt="0"/>
      <dgm:spPr/>
      <dgm:t>
        <a:bodyPr/>
        <a:lstStyle/>
        <a:p>
          <a:endParaRPr lang="en-US"/>
        </a:p>
      </dgm:t>
    </dgm:pt>
    <dgm:pt modelId="{A9E03CBA-A902-4E55-8012-0A4B3D8437A7}" type="pres">
      <dgm:prSet presAssocID="{6AA1EC5C-5534-440A-BB34-857430A13B94}" presName="rootText" presStyleLbl="node2" presStyleIdx="2" presStyleCnt="5" custScaleX="1257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987CE7-E30F-4A29-95C7-E26EDF690CFF}" type="pres">
      <dgm:prSet presAssocID="{6AA1EC5C-5534-440A-BB34-857430A13B94}" presName="rootConnector" presStyleLbl="node2" presStyleIdx="2" presStyleCnt="5"/>
      <dgm:spPr/>
      <dgm:t>
        <a:bodyPr/>
        <a:lstStyle/>
        <a:p>
          <a:endParaRPr lang="en-US"/>
        </a:p>
      </dgm:t>
    </dgm:pt>
    <dgm:pt modelId="{F8BAA9DA-DB33-4F90-874E-6A7097F3AA01}" type="pres">
      <dgm:prSet presAssocID="{6AA1EC5C-5534-440A-BB34-857430A13B94}" presName="hierChild4" presStyleCnt="0"/>
      <dgm:spPr/>
      <dgm:t>
        <a:bodyPr/>
        <a:lstStyle/>
        <a:p>
          <a:endParaRPr lang="en-US"/>
        </a:p>
      </dgm:t>
    </dgm:pt>
    <dgm:pt modelId="{50CFBE1C-9A97-4B1E-A2B2-43CF48584A81}" type="pres">
      <dgm:prSet presAssocID="{895265F3-060D-48B4-833C-EB579C43A2BF}" presName="Name37" presStyleLbl="parChTrans1D3" presStyleIdx="8" presStyleCnt="18"/>
      <dgm:spPr/>
      <dgm:t>
        <a:bodyPr/>
        <a:lstStyle/>
        <a:p>
          <a:endParaRPr lang="en-US"/>
        </a:p>
      </dgm:t>
    </dgm:pt>
    <dgm:pt modelId="{FD943114-498C-4BA9-8481-22F22A3B69D2}" type="pres">
      <dgm:prSet presAssocID="{971C72C9-DEA3-4695-9809-E58F1C96014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CA00537-A4C8-497F-817B-ABE706C07DE1}" type="pres">
      <dgm:prSet presAssocID="{971C72C9-DEA3-4695-9809-E58F1C96014D}" presName="rootComposite" presStyleCnt="0"/>
      <dgm:spPr/>
      <dgm:t>
        <a:bodyPr/>
        <a:lstStyle/>
        <a:p>
          <a:endParaRPr lang="en-US"/>
        </a:p>
      </dgm:t>
    </dgm:pt>
    <dgm:pt modelId="{067B1FA8-2F86-45B4-B327-611BD04DA60B}" type="pres">
      <dgm:prSet presAssocID="{971C72C9-DEA3-4695-9809-E58F1C96014D}" presName="rootText" presStyleLbl="node3" presStyleIdx="8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702F51-747A-4B90-9405-9CACC7FCBD6B}" type="pres">
      <dgm:prSet presAssocID="{971C72C9-DEA3-4695-9809-E58F1C96014D}" presName="rootConnector" presStyleLbl="node3" presStyleIdx="8" presStyleCnt="18"/>
      <dgm:spPr/>
      <dgm:t>
        <a:bodyPr/>
        <a:lstStyle/>
        <a:p>
          <a:endParaRPr lang="en-US"/>
        </a:p>
      </dgm:t>
    </dgm:pt>
    <dgm:pt modelId="{2ADB593E-B373-418C-B74D-645DC6D7E0EC}" type="pres">
      <dgm:prSet presAssocID="{971C72C9-DEA3-4695-9809-E58F1C96014D}" presName="hierChild4" presStyleCnt="0"/>
      <dgm:spPr/>
      <dgm:t>
        <a:bodyPr/>
        <a:lstStyle/>
        <a:p>
          <a:endParaRPr lang="en-US"/>
        </a:p>
      </dgm:t>
    </dgm:pt>
    <dgm:pt modelId="{45D15065-8CA7-41CD-9DAF-A8E8174148AF}" type="pres">
      <dgm:prSet presAssocID="{971C72C9-DEA3-4695-9809-E58F1C96014D}" presName="hierChild5" presStyleCnt="0"/>
      <dgm:spPr/>
      <dgm:t>
        <a:bodyPr/>
        <a:lstStyle/>
        <a:p>
          <a:endParaRPr lang="en-US"/>
        </a:p>
      </dgm:t>
    </dgm:pt>
    <dgm:pt modelId="{42D30CF4-BBE4-4A41-9606-0449DF7D4516}" type="pres">
      <dgm:prSet presAssocID="{5A8C0293-0392-41F6-B451-87AFCCA7BB8A}" presName="Name37" presStyleLbl="parChTrans1D3" presStyleIdx="9" presStyleCnt="18"/>
      <dgm:spPr/>
      <dgm:t>
        <a:bodyPr/>
        <a:lstStyle/>
        <a:p>
          <a:endParaRPr lang="en-US"/>
        </a:p>
      </dgm:t>
    </dgm:pt>
    <dgm:pt modelId="{D7C3A097-E62A-494A-981F-A6FD39A35480}" type="pres">
      <dgm:prSet presAssocID="{7738B4C9-ADB8-42D4-865E-EAF2DA229F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279552C-D026-491C-A04C-3977FDC1752D}" type="pres">
      <dgm:prSet presAssocID="{7738B4C9-ADB8-42D4-865E-EAF2DA229FC6}" presName="rootComposite" presStyleCnt="0"/>
      <dgm:spPr/>
      <dgm:t>
        <a:bodyPr/>
        <a:lstStyle/>
        <a:p>
          <a:endParaRPr lang="en-US"/>
        </a:p>
      </dgm:t>
    </dgm:pt>
    <dgm:pt modelId="{E81B65D1-97AD-4F3D-B46A-3AB186A287AB}" type="pres">
      <dgm:prSet presAssocID="{7738B4C9-ADB8-42D4-865E-EAF2DA229FC6}" presName="rootText" presStyleLbl="node3" presStyleIdx="9" presStyleCnt="18" custLinFactNeighborX="-1448" custLinFactNeighborY="-23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9B728-0336-4FE5-A2B5-927ACDA1982D}" type="pres">
      <dgm:prSet presAssocID="{7738B4C9-ADB8-42D4-865E-EAF2DA229FC6}" presName="rootConnector" presStyleLbl="node3" presStyleIdx="9" presStyleCnt="18"/>
      <dgm:spPr/>
      <dgm:t>
        <a:bodyPr/>
        <a:lstStyle/>
        <a:p>
          <a:endParaRPr lang="en-US"/>
        </a:p>
      </dgm:t>
    </dgm:pt>
    <dgm:pt modelId="{B7ADF211-13CE-45D1-B89A-744703A5280F}" type="pres">
      <dgm:prSet presAssocID="{7738B4C9-ADB8-42D4-865E-EAF2DA229FC6}" presName="hierChild4" presStyleCnt="0"/>
      <dgm:spPr/>
      <dgm:t>
        <a:bodyPr/>
        <a:lstStyle/>
        <a:p>
          <a:endParaRPr lang="en-US"/>
        </a:p>
      </dgm:t>
    </dgm:pt>
    <dgm:pt modelId="{326C0750-B45D-4361-87BF-8D1B1F703EE0}" type="pres">
      <dgm:prSet presAssocID="{7738B4C9-ADB8-42D4-865E-EAF2DA229FC6}" presName="hierChild5" presStyleCnt="0"/>
      <dgm:spPr/>
      <dgm:t>
        <a:bodyPr/>
        <a:lstStyle/>
        <a:p>
          <a:endParaRPr lang="en-US"/>
        </a:p>
      </dgm:t>
    </dgm:pt>
    <dgm:pt modelId="{D3AF99F5-1EA8-42E3-8F8F-ABAF1F353C5B}" type="pres">
      <dgm:prSet presAssocID="{D23B1291-2FA5-498F-A0E8-4DE4FFD7C73E}" presName="Name37" presStyleLbl="parChTrans1D3" presStyleIdx="10" presStyleCnt="18"/>
      <dgm:spPr/>
      <dgm:t>
        <a:bodyPr/>
        <a:lstStyle/>
        <a:p>
          <a:endParaRPr lang="en-US"/>
        </a:p>
      </dgm:t>
    </dgm:pt>
    <dgm:pt modelId="{2BE3F8CD-B1B3-488F-850E-A403A3F69027}" type="pres">
      <dgm:prSet presAssocID="{9F2FF170-2979-4C14-88E5-20E7A3DE6E7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D01FDAB-333C-4814-BFBE-045BE5928B6E}" type="pres">
      <dgm:prSet presAssocID="{9F2FF170-2979-4C14-88E5-20E7A3DE6E7B}" presName="rootComposite" presStyleCnt="0"/>
      <dgm:spPr/>
      <dgm:t>
        <a:bodyPr/>
        <a:lstStyle/>
        <a:p>
          <a:endParaRPr lang="en-US"/>
        </a:p>
      </dgm:t>
    </dgm:pt>
    <dgm:pt modelId="{FC4D3DE5-3B14-4891-9597-17447A686CD2}" type="pres">
      <dgm:prSet presAssocID="{9F2FF170-2979-4C14-88E5-20E7A3DE6E7B}" presName="rootText" presStyleLbl="node3" presStyleIdx="10" presStyleCnt="18" custLinFactNeighborX="46" custLinFactNeighborY="-435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D10D74-9887-4DD4-AAD4-88885911372D}" type="pres">
      <dgm:prSet presAssocID="{9F2FF170-2979-4C14-88E5-20E7A3DE6E7B}" presName="rootConnector" presStyleLbl="node3" presStyleIdx="10" presStyleCnt="18"/>
      <dgm:spPr/>
      <dgm:t>
        <a:bodyPr/>
        <a:lstStyle/>
        <a:p>
          <a:endParaRPr lang="en-US"/>
        </a:p>
      </dgm:t>
    </dgm:pt>
    <dgm:pt modelId="{13A6364B-697C-46AF-968E-FA3C45BB8A29}" type="pres">
      <dgm:prSet presAssocID="{9F2FF170-2979-4C14-88E5-20E7A3DE6E7B}" presName="hierChild4" presStyleCnt="0"/>
      <dgm:spPr/>
      <dgm:t>
        <a:bodyPr/>
        <a:lstStyle/>
        <a:p>
          <a:endParaRPr lang="en-US"/>
        </a:p>
      </dgm:t>
    </dgm:pt>
    <dgm:pt modelId="{C90B01E5-AD5A-4F3B-8E5C-75212416B6B3}" type="pres">
      <dgm:prSet presAssocID="{9F2FF170-2979-4C14-88E5-20E7A3DE6E7B}" presName="hierChild5" presStyleCnt="0"/>
      <dgm:spPr/>
      <dgm:t>
        <a:bodyPr/>
        <a:lstStyle/>
        <a:p>
          <a:endParaRPr lang="en-US"/>
        </a:p>
      </dgm:t>
    </dgm:pt>
    <dgm:pt modelId="{2DA2B553-44E5-4C28-8C37-FC2D291F8F2E}" type="pres">
      <dgm:prSet presAssocID="{6AA1EC5C-5534-440A-BB34-857430A13B94}" presName="hierChild5" presStyleCnt="0"/>
      <dgm:spPr/>
      <dgm:t>
        <a:bodyPr/>
        <a:lstStyle/>
        <a:p>
          <a:endParaRPr lang="en-US"/>
        </a:p>
      </dgm:t>
    </dgm:pt>
    <dgm:pt modelId="{5592E947-13AE-4395-8DFD-DB56E17EA8C4}" type="pres">
      <dgm:prSet presAssocID="{2E384F85-C77B-4FE9-BAD1-774C7857B3E8}" presName="Name37" presStyleLbl="parChTrans1D2" presStyleIdx="3" presStyleCnt="7"/>
      <dgm:spPr/>
      <dgm:t>
        <a:bodyPr/>
        <a:lstStyle/>
        <a:p>
          <a:endParaRPr lang="en-US"/>
        </a:p>
      </dgm:t>
    </dgm:pt>
    <dgm:pt modelId="{3B25BAB3-C205-469C-9932-EB4817E25BD8}" type="pres">
      <dgm:prSet presAssocID="{B977ECCD-B11B-4EE9-A836-98D3222C9A2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56E80B8-D8AC-4ACF-BA72-6CE16DBCDC4B}" type="pres">
      <dgm:prSet presAssocID="{B977ECCD-B11B-4EE9-A836-98D3222C9A21}" presName="rootComposite" presStyleCnt="0"/>
      <dgm:spPr/>
      <dgm:t>
        <a:bodyPr/>
        <a:lstStyle/>
        <a:p>
          <a:endParaRPr lang="en-US"/>
        </a:p>
      </dgm:t>
    </dgm:pt>
    <dgm:pt modelId="{8E041ED1-AA45-4003-9E90-3962CE0F263C}" type="pres">
      <dgm:prSet presAssocID="{B977ECCD-B11B-4EE9-A836-98D3222C9A21}" presName="rootText" presStyleLbl="node2" presStyleIdx="3" presStyleCnt="5" custScaleX="127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13333C-6827-44EC-A0C6-DD774B4038DD}" type="pres">
      <dgm:prSet presAssocID="{B977ECCD-B11B-4EE9-A836-98D3222C9A21}" presName="rootConnector" presStyleLbl="node2" presStyleIdx="3" presStyleCnt="5"/>
      <dgm:spPr/>
      <dgm:t>
        <a:bodyPr/>
        <a:lstStyle/>
        <a:p>
          <a:endParaRPr lang="en-US"/>
        </a:p>
      </dgm:t>
    </dgm:pt>
    <dgm:pt modelId="{60A8D9F1-D035-4559-9541-5613742C3895}" type="pres">
      <dgm:prSet presAssocID="{B977ECCD-B11B-4EE9-A836-98D3222C9A21}" presName="hierChild4" presStyleCnt="0"/>
      <dgm:spPr/>
      <dgm:t>
        <a:bodyPr/>
        <a:lstStyle/>
        <a:p>
          <a:endParaRPr lang="en-US"/>
        </a:p>
      </dgm:t>
    </dgm:pt>
    <dgm:pt modelId="{91D59096-2D34-475E-A6A9-E90AD2265278}" type="pres">
      <dgm:prSet presAssocID="{9FC33639-F576-4587-B3F8-44D7AF2347DA}" presName="Name37" presStyleLbl="parChTrans1D3" presStyleIdx="11" presStyleCnt="18"/>
      <dgm:spPr/>
      <dgm:t>
        <a:bodyPr/>
        <a:lstStyle/>
        <a:p>
          <a:endParaRPr lang="en-US"/>
        </a:p>
      </dgm:t>
    </dgm:pt>
    <dgm:pt modelId="{A0DDF1E3-F468-4C01-89AB-19A87C05B11D}" type="pres">
      <dgm:prSet presAssocID="{800A3111-DE8A-403F-B620-089E60E53C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73F912F-2BAA-4618-AA27-57C1DA7FBA87}" type="pres">
      <dgm:prSet presAssocID="{800A3111-DE8A-403F-B620-089E60E53CA7}" presName="rootComposite" presStyleCnt="0"/>
      <dgm:spPr/>
      <dgm:t>
        <a:bodyPr/>
        <a:lstStyle/>
        <a:p>
          <a:endParaRPr lang="en-US"/>
        </a:p>
      </dgm:t>
    </dgm:pt>
    <dgm:pt modelId="{45EACEDF-4ACC-481D-BE3B-EAA40CE7BD50}" type="pres">
      <dgm:prSet presAssocID="{800A3111-DE8A-403F-B620-089E60E53CA7}" presName="rootText" presStyleLbl="node3" presStyleIdx="11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BEF34C-5693-4ED7-9E1C-3E42B92AC65E}" type="pres">
      <dgm:prSet presAssocID="{800A3111-DE8A-403F-B620-089E60E53CA7}" presName="rootConnector" presStyleLbl="node3" presStyleIdx="11" presStyleCnt="18"/>
      <dgm:spPr/>
      <dgm:t>
        <a:bodyPr/>
        <a:lstStyle/>
        <a:p>
          <a:endParaRPr lang="en-US"/>
        </a:p>
      </dgm:t>
    </dgm:pt>
    <dgm:pt modelId="{73F6A6F4-23C1-45D4-A308-14B7099A17F3}" type="pres">
      <dgm:prSet presAssocID="{800A3111-DE8A-403F-B620-089E60E53CA7}" presName="hierChild4" presStyleCnt="0"/>
      <dgm:spPr/>
      <dgm:t>
        <a:bodyPr/>
        <a:lstStyle/>
        <a:p>
          <a:endParaRPr lang="en-US"/>
        </a:p>
      </dgm:t>
    </dgm:pt>
    <dgm:pt modelId="{41968F25-FC07-4E56-B38E-BC6869246F39}" type="pres">
      <dgm:prSet presAssocID="{800A3111-DE8A-403F-B620-089E60E53CA7}" presName="hierChild5" presStyleCnt="0"/>
      <dgm:spPr/>
      <dgm:t>
        <a:bodyPr/>
        <a:lstStyle/>
        <a:p>
          <a:endParaRPr lang="en-US"/>
        </a:p>
      </dgm:t>
    </dgm:pt>
    <dgm:pt modelId="{5133A718-7500-4290-8432-5C4BBBE5E1DE}" type="pres">
      <dgm:prSet presAssocID="{9D22AB92-4F40-424F-BE20-E877082C78CD}" presName="Name37" presStyleLbl="parChTrans1D3" presStyleIdx="12" presStyleCnt="18"/>
      <dgm:spPr/>
      <dgm:t>
        <a:bodyPr/>
        <a:lstStyle/>
        <a:p>
          <a:endParaRPr lang="en-US"/>
        </a:p>
      </dgm:t>
    </dgm:pt>
    <dgm:pt modelId="{C092FB1D-63EF-4516-A961-14ED8C373CE1}" type="pres">
      <dgm:prSet presAssocID="{D11994D1-6B86-4B40-BB14-1D92207B689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233DC09-7FFD-4075-BBEA-9F8AA593240F}" type="pres">
      <dgm:prSet presAssocID="{D11994D1-6B86-4B40-BB14-1D92207B689E}" presName="rootComposite" presStyleCnt="0"/>
      <dgm:spPr/>
      <dgm:t>
        <a:bodyPr/>
        <a:lstStyle/>
        <a:p>
          <a:endParaRPr lang="en-US"/>
        </a:p>
      </dgm:t>
    </dgm:pt>
    <dgm:pt modelId="{4F4B0C52-5331-4A10-94FB-CD5579778163}" type="pres">
      <dgm:prSet presAssocID="{D11994D1-6B86-4B40-BB14-1D92207B689E}" presName="rootText" presStyleLbl="node3" presStyleIdx="12" presStyleCnt="18" custLinFactNeighborX="-1448" custLinFactNeighborY="-23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CA633E-CEB6-4F1C-9C9F-09C58313C39E}" type="pres">
      <dgm:prSet presAssocID="{D11994D1-6B86-4B40-BB14-1D92207B689E}" presName="rootConnector" presStyleLbl="node3" presStyleIdx="12" presStyleCnt="18"/>
      <dgm:spPr/>
      <dgm:t>
        <a:bodyPr/>
        <a:lstStyle/>
        <a:p>
          <a:endParaRPr lang="en-US"/>
        </a:p>
      </dgm:t>
    </dgm:pt>
    <dgm:pt modelId="{74CE8983-BE5C-4EB8-A717-6101511F9232}" type="pres">
      <dgm:prSet presAssocID="{D11994D1-6B86-4B40-BB14-1D92207B689E}" presName="hierChild4" presStyleCnt="0"/>
      <dgm:spPr/>
      <dgm:t>
        <a:bodyPr/>
        <a:lstStyle/>
        <a:p>
          <a:endParaRPr lang="en-US"/>
        </a:p>
      </dgm:t>
    </dgm:pt>
    <dgm:pt modelId="{1471A0FD-F28F-4C33-ACBF-DFCC48DDFEE3}" type="pres">
      <dgm:prSet presAssocID="{D11994D1-6B86-4B40-BB14-1D92207B689E}" presName="hierChild5" presStyleCnt="0"/>
      <dgm:spPr/>
      <dgm:t>
        <a:bodyPr/>
        <a:lstStyle/>
        <a:p>
          <a:endParaRPr lang="en-US"/>
        </a:p>
      </dgm:t>
    </dgm:pt>
    <dgm:pt modelId="{2DFB8326-8C01-4C11-9439-4C58C8563CBB}" type="pres">
      <dgm:prSet presAssocID="{47C02447-F498-4E19-AF4C-C1329BEAE8DD}" presName="Name37" presStyleLbl="parChTrans1D3" presStyleIdx="13" presStyleCnt="18"/>
      <dgm:spPr/>
      <dgm:t>
        <a:bodyPr/>
        <a:lstStyle/>
        <a:p>
          <a:endParaRPr lang="en-US"/>
        </a:p>
      </dgm:t>
    </dgm:pt>
    <dgm:pt modelId="{2F55D39C-2E31-4975-B042-48CF3841B2DA}" type="pres">
      <dgm:prSet presAssocID="{C3A2CB20-1DDF-42B7-BAEB-505EADE50DB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69BFC95-3880-4825-AE3E-ABB62D7E1F9D}" type="pres">
      <dgm:prSet presAssocID="{C3A2CB20-1DDF-42B7-BAEB-505EADE50DB2}" presName="rootComposite" presStyleCnt="0"/>
      <dgm:spPr/>
      <dgm:t>
        <a:bodyPr/>
        <a:lstStyle/>
        <a:p>
          <a:endParaRPr lang="en-US"/>
        </a:p>
      </dgm:t>
    </dgm:pt>
    <dgm:pt modelId="{50D30435-BD6C-47C9-AEBF-9AAB6139D6B4}" type="pres">
      <dgm:prSet presAssocID="{C3A2CB20-1DDF-42B7-BAEB-505EADE50DB2}" presName="rootText" presStyleLbl="node3" presStyleIdx="13" presStyleCnt="18" custLinFactNeighborX="46" custLinFactNeighborY="-435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73917F-3209-4676-8BA3-D9D5CB713A69}" type="pres">
      <dgm:prSet presAssocID="{C3A2CB20-1DDF-42B7-BAEB-505EADE50DB2}" presName="rootConnector" presStyleLbl="node3" presStyleIdx="13" presStyleCnt="18"/>
      <dgm:spPr/>
      <dgm:t>
        <a:bodyPr/>
        <a:lstStyle/>
        <a:p>
          <a:endParaRPr lang="en-US"/>
        </a:p>
      </dgm:t>
    </dgm:pt>
    <dgm:pt modelId="{2198F354-CB71-4381-BF57-8F886DAD04FD}" type="pres">
      <dgm:prSet presAssocID="{C3A2CB20-1DDF-42B7-BAEB-505EADE50DB2}" presName="hierChild4" presStyleCnt="0"/>
      <dgm:spPr/>
      <dgm:t>
        <a:bodyPr/>
        <a:lstStyle/>
        <a:p>
          <a:endParaRPr lang="en-US"/>
        </a:p>
      </dgm:t>
    </dgm:pt>
    <dgm:pt modelId="{0A8AC6D3-2F35-4047-8827-5DB7A9C1AAA2}" type="pres">
      <dgm:prSet presAssocID="{C3A2CB20-1DDF-42B7-BAEB-505EADE50DB2}" presName="hierChild5" presStyleCnt="0"/>
      <dgm:spPr/>
      <dgm:t>
        <a:bodyPr/>
        <a:lstStyle/>
        <a:p>
          <a:endParaRPr lang="en-US"/>
        </a:p>
      </dgm:t>
    </dgm:pt>
    <dgm:pt modelId="{89EFE9F4-2871-4CAD-B9D0-24F8FC54B48D}" type="pres">
      <dgm:prSet presAssocID="{B977ECCD-B11B-4EE9-A836-98D3222C9A21}" presName="hierChild5" presStyleCnt="0"/>
      <dgm:spPr/>
      <dgm:t>
        <a:bodyPr/>
        <a:lstStyle/>
        <a:p>
          <a:endParaRPr lang="en-US"/>
        </a:p>
      </dgm:t>
    </dgm:pt>
    <dgm:pt modelId="{043158F8-E18E-405A-AE6E-813F1E3B63C4}" type="pres">
      <dgm:prSet presAssocID="{54DD4744-D9DD-4F60-9CC0-69119A709EC0}" presName="Name37" presStyleLbl="parChTrans1D2" presStyleIdx="4" presStyleCnt="7"/>
      <dgm:spPr/>
      <dgm:t>
        <a:bodyPr/>
        <a:lstStyle/>
        <a:p>
          <a:endParaRPr lang="en-US"/>
        </a:p>
      </dgm:t>
    </dgm:pt>
    <dgm:pt modelId="{72E0DCD6-4EAF-4464-A98C-743D1E05E39A}" type="pres">
      <dgm:prSet presAssocID="{FF294064-1CCA-4311-A312-8E9C1DA1CC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79A5B79-6531-45A5-9522-B79B0685643E}" type="pres">
      <dgm:prSet presAssocID="{FF294064-1CCA-4311-A312-8E9C1DA1CC7C}" presName="rootComposite" presStyleCnt="0"/>
      <dgm:spPr/>
      <dgm:t>
        <a:bodyPr/>
        <a:lstStyle/>
        <a:p>
          <a:endParaRPr lang="en-US"/>
        </a:p>
      </dgm:t>
    </dgm:pt>
    <dgm:pt modelId="{EF4F149A-7731-4582-93DE-DDBFDB68CA51}" type="pres">
      <dgm:prSet presAssocID="{FF294064-1CCA-4311-A312-8E9C1DA1CC7C}" presName="rootText" presStyleLbl="node2" presStyleIdx="4" presStyleCnt="5" custScaleX="1343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88F161-2FE3-40FA-92AB-05462BC6B6BD}" type="pres">
      <dgm:prSet presAssocID="{FF294064-1CCA-4311-A312-8E9C1DA1CC7C}" presName="rootConnector" presStyleLbl="node2" presStyleIdx="4" presStyleCnt="5"/>
      <dgm:spPr/>
      <dgm:t>
        <a:bodyPr/>
        <a:lstStyle/>
        <a:p>
          <a:endParaRPr lang="en-US"/>
        </a:p>
      </dgm:t>
    </dgm:pt>
    <dgm:pt modelId="{6F568817-7CAC-4F78-BF10-70CEDD53DF1A}" type="pres">
      <dgm:prSet presAssocID="{FF294064-1CCA-4311-A312-8E9C1DA1CC7C}" presName="hierChild4" presStyleCnt="0"/>
      <dgm:spPr/>
      <dgm:t>
        <a:bodyPr/>
        <a:lstStyle/>
        <a:p>
          <a:endParaRPr lang="en-US"/>
        </a:p>
      </dgm:t>
    </dgm:pt>
    <dgm:pt modelId="{1B0C45DD-1C81-4546-9210-3337139A2BBA}" type="pres">
      <dgm:prSet presAssocID="{7EFB8D79-B080-4284-AB2B-C2509AB8450B}" presName="Name37" presStyleLbl="parChTrans1D3" presStyleIdx="14" presStyleCnt="18"/>
      <dgm:spPr/>
      <dgm:t>
        <a:bodyPr/>
        <a:lstStyle/>
        <a:p>
          <a:endParaRPr lang="en-US"/>
        </a:p>
      </dgm:t>
    </dgm:pt>
    <dgm:pt modelId="{F3BFA215-F7F7-4678-BA22-E258B37AA25B}" type="pres">
      <dgm:prSet presAssocID="{902A48E8-BE22-4750-A402-22098AF420E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54ED436-FEB3-4FCB-AEC3-FB59147C5689}" type="pres">
      <dgm:prSet presAssocID="{902A48E8-BE22-4750-A402-22098AF420E1}" presName="rootComposite" presStyleCnt="0"/>
      <dgm:spPr/>
      <dgm:t>
        <a:bodyPr/>
        <a:lstStyle/>
        <a:p>
          <a:endParaRPr lang="en-US"/>
        </a:p>
      </dgm:t>
    </dgm:pt>
    <dgm:pt modelId="{267CC4EE-0D0C-4007-A9E1-23638FA218F7}" type="pres">
      <dgm:prSet presAssocID="{902A48E8-BE22-4750-A402-22098AF420E1}" presName="rootText" presStyleLbl="node3" presStyleIdx="14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6A78A-0264-451E-B1E4-6436FA0C8F85}" type="pres">
      <dgm:prSet presAssocID="{902A48E8-BE22-4750-A402-22098AF420E1}" presName="rootConnector" presStyleLbl="node3" presStyleIdx="14" presStyleCnt="18"/>
      <dgm:spPr/>
      <dgm:t>
        <a:bodyPr/>
        <a:lstStyle/>
        <a:p>
          <a:endParaRPr lang="en-US"/>
        </a:p>
      </dgm:t>
    </dgm:pt>
    <dgm:pt modelId="{D7C61D1C-F86D-45B6-B73E-D2AC5017B9F4}" type="pres">
      <dgm:prSet presAssocID="{902A48E8-BE22-4750-A402-22098AF420E1}" presName="hierChild4" presStyleCnt="0"/>
      <dgm:spPr/>
      <dgm:t>
        <a:bodyPr/>
        <a:lstStyle/>
        <a:p>
          <a:endParaRPr lang="en-US"/>
        </a:p>
      </dgm:t>
    </dgm:pt>
    <dgm:pt modelId="{8FB2B6FA-58AE-46E5-8179-F99D5AC15C56}" type="pres">
      <dgm:prSet presAssocID="{902A48E8-BE22-4750-A402-22098AF420E1}" presName="hierChild5" presStyleCnt="0"/>
      <dgm:spPr/>
      <dgm:t>
        <a:bodyPr/>
        <a:lstStyle/>
        <a:p>
          <a:endParaRPr lang="en-US"/>
        </a:p>
      </dgm:t>
    </dgm:pt>
    <dgm:pt modelId="{787A46FB-C097-4400-B81A-73CA895533C6}" type="pres">
      <dgm:prSet presAssocID="{079F27B0-7F11-48EE-BADA-834A33760E6B}" presName="Name37" presStyleLbl="parChTrans1D3" presStyleIdx="15" presStyleCnt="18"/>
      <dgm:spPr/>
      <dgm:t>
        <a:bodyPr/>
        <a:lstStyle/>
        <a:p>
          <a:endParaRPr lang="en-US"/>
        </a:p>
      </dgm:t>
    </dgm:pt>
    <dgm:pt modelId="{AF0B3E24-E4FE-4959-B3CD-391F874333EB}" type="pres">
      <dgm:prSet presAssocID="{BA269F4D-882D-4F49-9BCF-F20AF76EB04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F9216D6-EFED-465B-8F9F-25A67ABA5622}" type="pres">
      <dgm:prSet presAssocID="{BA269F4D-882D-4F49-9BCF-F20AF76EB049}" presName="rootComposite" presStyleCnt="0"/>
      <dgm:spPr/>
      <dgm:t>
        <a:bodyPr/>
        <a:lstStyle/>
        <a:p>
          <a:endParaRPr lang="en-US"/>
        </a:p>
      </dgm:t>
    </dgm:pt>
    <dgm:pt modelId="{4956D901-B5FD-4569-A3E9-A651683E2B76}" type="pres">
      <dgm:prSet presAssocID="{BA269F4D-882D-4F49-9BCF-F20AF76EB049}" presName="rootText" presStyleLbl="node3" presStyleIdx="15" presStyleCnt="18" custLinFactNeighborX="-1448" custLinFactNeighborY="-23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2ABE98-866B-4A8F-8FC9-DB0E33846F87}" type="pres">
      <dgm:prSet presAssocID="{BA269F4D-882D-4F49-9BCF-F20AF76EB049}" presName="rootConnector" presStyleLbl="node3" presStyleIdx="15" presStyleCnt="18"/>
      <dgm:spPr/>
      <dgm:t>
        <a:bodyPr/>
        <a:lstStyle/>
        <a:p>
          <a:endParaRPr lang="en-US"/>
        </a:p>
      </dgm:t>
    </dgm:pt>
    <dgm:pt modelId="{B03BBFB9-0E84-4E74-9A37-B1218A061E3C}" type="pres">
      <dgm:prSet presAssocID="{BA269F4D-882D-4F49-9BCF-F20AF76EB049}" presName="hierChild4" presStyleCnt="0"/>
      <dgm:spPr/>
      <dgm:t>
        <a:bodyPr/>
        <a:lstStyle/>
        <a:p>
          <a:endParaRPr lang="en-US"/>
        </a:p>
      </dgm:t>
    </dgm:pt>
    <dgm:pt modelId="{5AF6EDF4-40C0-4CB8-80F4-D1E70729388F}" type="pres">
      <dgm:prSet presAssocID="{BA269F4D-882D-4F49-9BCF-F20AF76EB049}" presName="hierChild5" presStyleCnt="0"/>
      <dgm:spPr/>
      <dgm:t>
        <a:bodyPr/>
        <a:lstStyle/>
        <a:p>
          <a:endParaRPr lang="en-US"/>
        </a:p>
      </dgm:t>
    </dgm:pt>
    <dgm:pt modelId="{B18F668B-97E1-4E1D-8966-AB364EA25CB8}" type="pres">
      <dgm:prSet presAssocID="{6D867CC7-635C-41BF-9081-20C9B0340342}" presName="Name37" presStyleLbl="parChTrans1D3" presStyleIdx="16" presStyleCnt="18"/>
      <dgm:spPr/>
      <dgm:t>
        <a:bodyPr/>
        <a:lstStyle/>
        <a:p>
          <a:endParaRPr lang="en-US"/>
        </a:p>
      </dgm:t>
    </dgm:pt>
    <dgm:pt modelId="{C3BEBF02-9D50-49A6-85F2-8A951CC607B7}" type="pres">
      <dgm:prSet presAssocID="{6FA5E288-3C37-4AE0-96F7-707D8DE994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68B9C85-7160-4AE0-A979-108333645703}" type="pres">
      <dgm:prSet presAssocID="{6FA5E288-3C37-4AE0-96F7-707D8DE99494}" presName="rootComposite" presStyleCnt="0"/>
      <dgm:spPr/>
      <dgm:t>
        <a:bodyPr/>
        <a:lstStyle/>
        <a:p>
          <a:endParaRPr lang="en-US"/>
        </a:p>
      </dgm:t>
    </dgm:pt>
    <dgm:pt modelId="{2934D1BC-7B14-4B1C-BEED-7C7A0E239E16}" type="pres">
      <dgm:prSet presAssocID="{6FA5E288-3C37-4AE0-96F7-707D8DE99494}" presName="rootText" presStyleLbl="node3" presStyleIdx="16" presStyleCnt="18" custLinFactNeighborX="46" custLinFactNeighborY="-435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EC5EE-D05F-497C-8E42-28EF76683B5F}" type="pres">
      <dgm:prSet presAssocID="{6FA5E288-3C37-4AE0-96F7-707D8DE99494}" presName="rootConnector" presStyleLbl="node3" presStyleIdx="16" presStyleCnt="18"/>
      <dgm:spPr/>
      <dgm:t>
        <a:bodyPr/>
        <a:lstStyle/>
        <a:p>
          <a:endParaRPr lang="en-US"/>
        </a:p>
      </dgm:t>
    </dgm:pt>
    <dgm:pt modelId="{78FE6CF5-F605-40DD-B468-E69ED07BE090}" type="pres">
      <dgm:prSet presAssocID="{6FA5E288-3C37-4AE0-96F7-707D8DE99494}" presName="hierChild4" presStyleCnt="0"/>
      <dgm:spPr/>
      <dgm:t>
        <a:bodyPr/>
        <a:lstStyle/>
        <a:p>
          <a:endParaRPr lang="en-US"/>
        </a:p>
      </dgm:t>
    </dgm:pt>
    <dgm:pt modelId="{93C2499A-BDB5-4CD4-98AE-3701C952A8E8}" type="pres">
      <dgm:prSet presAssocID="{6FA5E288-3C37-4AE0-96F7-707D8DE99494}" presName="hierChild5" presStyleCnt="0"/>
      <dgm:spPr/>
      <dgm:t>
        <a:bodyPr/>
        <a:lstStyle/>
        <a:p>
          <a:endParaRPr lang="en-US"/>
        </a:p>
      </dgm:t>
    </dgm:pt>
    <dgm:pt modelId="{F1F9D2E7-9522-41A0-8500-C45EE6A0F9F7}" type="pres">
      <dgm:prSet presAssocID="{C13B9415-568B-4EA8-B81A-A1BB46EAEB87}" presName="Name37" presStyleLbl="parChTrans1D3" presStyleIdx="17" presStyleCnt="18"/>
      <dgm:spPr/>
      <dgm:t>
        <a:bodyPr/>
        <a:lstStyle/>
        <a:p>
          <a:endParaRPr lang="en-US"/>
        </a:p>
      </dgm:t>
    </dgm:pt>
    <dgm:pt modelId="{353C2224-355B-42D0-86FD-55D2BD976D6F}" type="pres">
      <dgm:prSet presAssocID="{96B8F438-6F11-4418-8285-0DE8C60400F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078DCE7-D7B7-45A9-B2A1-91B4F098197E}" type="pres">
      <dgm:prSet presAssocID="{96B8F438-6F11-4418-8285-0DE8C60400FB}" presName="rootComposite" presStyleCnt="0"/>
      <dgm:spPr/>
      <dgm:t>
        <a:bodyPr/>
        <a:lstStyle/>
        <a:p>
          <a:endParaRPr lang="en-US"/>
        </a:p>
      </dgm:t>
    </dgm:pt>
    <dgm:pt modelId="{FB13C9A0-8244-4920-BB0A-F40ECA0E3916}" type="pres">
      <dgm:prSet presAssocID="{96B8F438-6F11-4418-8285-0DE8C60400FB}" presName="rootText" presStyleLbl="node3" presStyleIdx="17" presStyleCnt="18" custLinFactNeighborX="-1448" custLinFactNeighborY="-63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4BE36E-9222-4A0A-A8DB-ADFAB866DCE2}" type="pres">
      <dgm:prSet presAssocID="{96B8F438-6F11-4418-8285-0DE8C60400FB}" presName="rootConnector" presStyleLbl="node3" presStyleIdx="17" presStyleCnt="18"/>
      <dgm:spPr/>
      <dgm:t>
        <a:bodyPr/>
        <a:lstStyle/>
        <a:p>
          <a:endParaRPr lang="en-US"/>
        </a:p>
      </dgm:t>
    </dgm:pt>
    <dgm:pt modelId="{FE3DA50B-DE55-4B27-8904-7700C140DAA3}" type="pres">
      <dgm:prSet presAssocID="{96B8F438-6F11-4418-8285-0DE8C60400FB}" presName="hierChild4" presStyleCnt="0"/>
      <dgm:spPr/>
      <dgm:t>
        <a:bodyPr/>
        <a:lstStyle/>
        <a:p>
          <a:endParaRPr lang="en-US"/>
        </a:p>
      </dgm:t>
    </dgm:pt>
    <dgm:pt modelId="{49328226-3DCD-4DC8-B389-609E73E7F500}" type="pres">
      <dgm:prSet presAssocID="{96B8F438-6F11-4418-8285-0DE8C60400FB}" presName="hierChild5" presStyleCnt="0"/>
      <dgm:spPr/>
      <dgm:t>
        <a:bodyPr/>
        <a:lstStyle/>
        <a:p>
          <a:endParaRPr lang="en-US"/>
        </a:p>
      </dgm:t>
    </dgm:pt>
    <dgm:pt modelId="{337A034A-130E-4A9A-B6EE-AD239383BEE9}" type="pres">
      <dgm:prSet presAssocID="{FF294064-1CCA-4311-A312-8E9C1DA1CC7C}" presName="hierChild5" presStyleCnt="0"/>
      <dgm:spPr/>
      <dgm:t>
        <a:bodyPr/>
        <a:lstStyle/>
        <a:p>
          <a:endParaRPr lang="en-US"/>
        </a:p>
      </dgm:t>
    </dgm:pt>
    <dgm:pt modelId="{950755DE-FA46-436A-BA5D-2BA48A79804E}" type="pres">
      <dgm:prSet presAssocID="{76F2C483-70E8-4446-8EFB-B865ACEC3E2B}" presName="hierChild3" presStyleCnt="0"/>
      <dgm:spPr/>
      <dgm:t>
        <a:bodyPr/>
        <a:lstStyle/>
        <a:p>
          <a:endParaRPr lang="en-US"/>
        </a:p>
      </dgm:t>
    </dgm:pt>
    <dgm:pt modelId="{0477A00F-8F55-4554-A38D-E997E15379EC}" type="pres">
      <dgm:prSet presAssocID="{39F94A6D-E881-4E28-AC05-B9B017AF3CF9}" presName="Name111" presStyleLbl="parChTrans1D2" presStyleIdx="5" presStyleCnt="7"/>
      <dgm:spPr/>
      <dgm:t>
        <a:bodyPr/>
        <a:lstStyle/>
        <a:p>
          <a:endParaRPr lang="en-US"/>
        </a:p>
      </dgm:t>
    </dgm:pt>
    <dgm:pt modelId="{DF32818E-768D-4C19-AEDB-939AEFE5E1D9}" type="pres">
      <dgm:prSet presAssocID="{814B18B2-495C-42D1-A62C-41B8A8C74A1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101D931-1AE3-4102-B880-BE8B6C8C6358}" type="pres">
      <dgm:prSet presAssocID="{814B18B2-495C-42D1-A62C-41B8A8C74A1F}" presName="rootComposite3" presStyleCnt="0"/>
      <dgm:spPr/>
      <dgm:t>
        <a:bodyPr/>
        <a:lstStyle/>
        <a:p>
          <a:endParaRPr lang="en-US"/>
        </a:p>
      </dgm:t>
    </dgm:pt>
    <dgm:pt modelId="{52632D2E-311B-41B5-80B8-6171873F647E}" type="pres">
      <dgm:prSet presAssocID="{814B18B2-495C-42D1-A62C-41B8A8C74A1F}" presName="rootText3" presStyleLbl="asst1" presStyleIdx="0" presStyleCnt="2" custScaleX="1616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78A2E2-42D8-4FB4-9094-4DB2CAE6E64F}" type="pres">
      <dgm:prSet presAssocID="{814B18B2-495C-42D1-A62C-41B8A8C74A1F}" presName="rootConnector3" presStyleLbl="asst1" presStyleIdx="0" presStyleCnt="2"/>
      <dgm:spPr/>
      <dgm:t>
        <a:bodyPr/>
        <a:lstStyle/>
        <a:p>
          <a:endParaRPr lang="en-US"/>
        </a:p>
      </dgm:t>
    </dgm:pt>
    <dgm:pt modelId="{356FE823-5F5C-4E27-AFE8-4282207A7202}" type="pres">
      <dgm:prSet presAssocID="{814B18B2-495C-42D1-A62C-41B8A8C74A1F}" presName="hierChild6" presStyleCnt="0"/>
      <dgm:spPr/>
      <dgm:t>
        <a:bodyPr/>
        <a:lstStyle/>
        <a:p>
          <a:endParaRPr lang="en-US"/>
        </a:p>
      </dgm:t>
    </dgm:pt>
    <dgm:pt modelId="{04988774-A2A3-4803-924D-6678F44A6186}" type="pres">
      <dgm:prSet presAssocID="{814B18B2-495C-42D1-A62C-41B8A8C74A1F}" presName="hierChild7" presStyleCnt="0"/>
      <dgm:spPr/>
      <dgm:t>
        <a:bodyPr/>
        <a:lstStyle/>
        <a:p>
          <a:endParaRPr lang="en-US"/>
        </a:p>
      </dgm:t>
    </dgm:pt>
    <dgm:pt modelId="{18DF4C12-6DE3-4918-939D-0407770D2932}" type="pres">
      <dgm:prSet presAssocID="{F890D7F6-6AC3-4FCA-9A7D-AE5EE2B95239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8F20EBC7-1FC4-4476-98E4-445BB9D84BF5}" type="pres">
      <dgm:prSet presAssocID="{2C154A49-BE58-4498-A837-97DB472928C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73302CF-CFD7-4EC4-A13A-F9C5B607F018}" type="pres">
      <dgm:prSet presAssocID="{2C154A49-BE58-4498-A837-97DB472928CA}" presName="rootComposite3" presStyleCnt="0"/>
      <dgm:spPr/>
      <dgm:t>
        <a:bodyPr/>
        <a:lstStyle/>
        <a:p>
          <a:endParaRPr lang="en-US"/>
        </a:p>
      </dgm:t>
    </dgm:pt>
    <dgm:pt modelId="{DA5EF302-3832-4C37-850F-4CFE41F808A5}" type="pres">
      <dgm:prSet presAssocID="{2C154A49-BE58-4498-A837-97DB472928CA}" presName="rootText3" presStyleLbl="asst1" presStyleIdx="1" presStyleCnt="2" custScaleY="63326" custLinFactX="-100000" custLinFactNeighborX="-189348" custLinFactNeighborY="-6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F6D408-18B8-442E-82AF-90B6C02F5A54}" type="pres">
      <dgm:prSet presAssocID="{2C154A49-BE58-4498-A837-97DB472928CA}" presName="rootConnector3" presStyleLbl="asst1" presStyleIdx="1" presStyleCnt="2"/>
      <dgm:spPr/>
      <dgm:t>
        <a:bodyPr/>
        <a:lstStyle/>
        <a:p>
          <a:endParaRPr lang="en-US"/>
        </a:p>
      </dgm:t>
    </dgm:pt>
    <dgm:pt modelId="{46063771-0DE2-43C7-B8CB-6B2B5CC0BA09}" type="pres">
      <dgm:prSet presAssocID="{2C154A49-BE58-4498-A837-97DB472928CA}" presName="hierChild6" presStyleCnt="0"/>
      <dgm:spPr/>
      <dgm:t>
        <a:bodyPr/>
        <a:lstStyle/>
        <a:p>
          <a:endParaRPr lang="en-US"/>
        </a:p>
      </dgm:t>
    </dgm:pt>
    <dgm:pt modelId="{0D2AB0D6-5F5B-4F65-A043-19EDEFE83129}" type="pres">
      <dgm:prSet presAssocID="{2C154A49-BE58-4498-A837-97DB472928CA}" presName="hierChild7" presStyleCnt="0"/>
      <dgm:spPr/>
      <dgm:t>
        <a:bodyPr/>
        <a:lstStyle/>
        <a:p>
          <a:endParaRPr lang="en-US"/>
        </a:p>
      </dgm:t>
    </dgm:pt>
  </dgm:ptLst>
  <dgm:cxnLst>
    <dgm:cxn modelId="{7116461F-3404-4A00-94B9-4A03A47F60EC}" type="presOf" srcId="{D11994D1-6B86-4B40-BB14-1D92207B689E}" destId="{4F4B0C52-5331-4A10-94FB-CD5579778163}" srcOrd="0" destOrd="0" presId="urn:microsoft.com/office/officeart/2005/8/layout/orgChart1"/>
    <dgm:cxn modelId="{D19DE8E7-A523-4998-818C-D74F508F6370}" srcId="{AFC319A5-6645-4174-BCA1-BBBC83C6F37F}" destId="{04FFD75E-CA24-40D0-AB01-0346B8D67DD0}" srcOrd="0" destOrd="0" parTransId="{4FCD79FA-9A83-46CB-B78D-C11C348C2ED6}" sibTransId="{38F34E77-8903-49EE-8BA4-352E5DC1FEE7}"/>
    <dgm:cxn modelId="{B17AA443-B41A-407B-8E96-F78614C6E938}" type="presOf" srcId="{26A03BB9-4B87-47EF-90C7-1CA06D694A8F}" destId="{2924AE11-B13A-45F5-83E1-2CDE7BE3C447}" srcOrd="1" destOrd="0" presId="urn:microsoft.com/office/officeart/2005/8/layout/orgChart1"/>
    <dgm:cxn modelId="{ACD33886-C06B-4E84-8472-ACA41CD869CF}" type="presOf" srcId="{47C02447-F498-4E19-AF4C-C1329BEAE8DD}" destId="{2DFB8326-8C01-4C11-9439-4C58C8563CBB}" srcOrd="0" destOrd="0" presId="urn:microsoft.com/office/officeart/2005/8/layout/orgChart1"/>
    <dgm:cxn modelId="{1DFBA3E2-8C28-4FD5-80D6-8D9D8B9DB0F0}" type="presOf" srcId="{DFD695F3-DE6C-4266-8DBC-D30AA55EA351}" destId="{A7A3FF43-F4B5-4E2F-8A06-F7C2B2878387}" srcOrd="0" destOrd="0" presId="urn:microsoft.com/office/officeart/2005/8/layout/orgChart1"/>
    <dgm:cxn modelId="{8737EE77-9BB6-48DD-B168-1FBE21E0BBBB}" type="presOf" srcId="{76D1E6F6-F3BF-419A-B866-D21827EE2B9C}" destId="{90C9FCCE-2FB1-4D59-B428-DC6A3F382009}" srcOrd="0" destOrd="0" presId="urn:microsoft.com/office/officeart/2005/8/layout/orgChart1"/>
    <dgm:cxn modelId="{E03EF5C0-D050-4226-9949-42804E6C54D6}" type="presOf" srcId="{39F94A6D-E881-4E28-AC05-B9B017AF3CF9}" destId="{0477A00F-8F55-4554-A38D-E997E15379EC}" srcOrd="0" destOrd="0" presId="urn:microsoft.com/office/officeart/2005/8/layout/orgChart1"/>
    <dgm:cxn modelId="{CB41D143-895E-4E92-83FC-98ED35DC2722}" type="presOf" srcId="{6D867CC7-635C-41BF-9081-20C9B0340342}" destId="{B18F668B-97E1-4E1D-8966-AB364EA25CB8}" srcOrd="0" destOrd="0" presId="urn:microsoft.com/office/officeart/2005/8/layout/orgChart1"/>
    <dgm:cxn modelId="{49BB8DDB-3F15-46F2-B781-0927B0FA5F38}" type="presOf" srcId="{D11994D1-6B86-4B40-BB14-1D92207B689E}" destId="{EECA633E-CEB6-4F1C-9C9F-09C58313C39E}" srcOrd="1" destOrd="0" presId="urn:microsoft.com/office/officeart/2005/8/layout/orgChart1"/>
    <dgm:cxn modelId="{F37EF4AD-0FCA-47A2-BFF3-D8180BA12721}" type="presOf" srcId="{2E384F85-C77B-4FE9-BAD1-774C7857B3E8}" destId="{5592E947-13AE-4395-8DFD-DB56E17EA8C4}" srcOrd="0" destOrd="0" presId="urn:microsoft.com/office/officeart/2005/8/layout/orgChart1"/>
    <dgm:cxn modelId="{EA55E6F9-A2AD-47E1-BBA8-19F5E62AD21B}" type="presOf" srcId="{800A3111-DE8A-403F-B620-089E60E53CA7}" destId="{12BEF34C-5693-4ED7-9E1C-3E42B92AC65E}" srcOrd="1" destOrd="0" presId="urn:microsoft.com/office/officeart/2005/8/layout/orgChart1"/>
    <dgm:cxn modelId="{4E43E6EA-D702-4E0C-B7AE-D07DE76EF291}" srcId="{76F2C483-70E8-4446-8EFB-B865ACEC3E2B}" destId="{2C154A49-BE58-4498-A837-97DB472928CA}" srcOrd="1" destOrd="0" parTransId="{F890D7F6-6AC3-4FCA-9A7D-AE5EE2B95239}" sibTransId="{FF4020C0-6116-40B4-8791-4A5B51CD51E8}"/>
    <dgm:cxn modelId="{ABDC8084-57A1-4AF8-A686-FCA0F6DE0FC1}" srcId="{FDAC161E-2C02-4888-964E-0244666C58E4}" destId="{885ED954-8664-4E88-9F24-72E753C0A0E7}" srcOrd="4" destOrd="0" parTransId="{D0177E0B-6EB3-4B2D-A1BA-C3D43E6EA92E}" sibTransId="{116991DD-BC96-4FB1-BE67-BAB3D11D0005}"/>
    <dgm:cxn modelId="{9F9F5601-07A5-46C8-ABF4-7B289645E885}" type="presOf" srcId="{FCCA53FD-7FD1-4843-AA5B-F005B0FF6FBE}" destId="{E36CA1FF-10E9-4CBA-B279-E403A9F8AFC6}" srcOrd="0" destOrd="0" presId="urn:microsoft.com/office/officeart/2005/8/layout/orgChart1"/>
    <dgm:cxn modelId="{2ADFBCB2-2000-4D85-89DA-82536FF6D418}" type="presOf" srcId="{F890D7F6-6AC3-4FCA-9A7D-AE5EE2B95239}" destId="{18DF4C12-6DE3-4918-939D-0407770D2932}" srcOrd="0" destOrd="0" presId="urn:microsoft.com/office/officeart/2005/8/layout/orgChart1"/>
    <dgm:cxn modelId="{D8E0FEF0-C92F-4E01-BDAA-E4A584E92E6B}" type="presOf" srcId="{7738B4C9-ADB8-42D4-865E-EAF2DA229FC6}" destId="{4C79B728-0336-4FE5-A2B5-927ACDA1982D}" srcOrd="1" destOrd="0" presId="urn:microsoft.com/office/officeart/2005/8/layout/orgChart1"/>
    <dgm:cxn modelId="{24CFD1F0-CFEE-4280-9D67-1C0D6C0A7261}" type="presOf" srcId="{5AA45548-7C6C-44B9-8FCA-328402926315}" destId="{5A6A9343-AA86-410F-9233-D911975ABD68}" srcOrd="0" destOrd="0" presId="urn:microsoft.com/office/officeart/2005/8/layout/orgChart1"/>
    <dgm:cxn modelId="{E962E71B-7664-4B7A-80D5-5F70484FAF44}" type="presOf" srcId="{5BE94771-6A10-4518-9CA4-E62C570A3A20}" destId="{5DF5DDD8-5C4C-4C49-9615-DE214359BE8C}" srcOrd="0" destOrd="0" presId="urn:microsoft.com/office/officeart/2005/8/layout/orgChart1"/>
    <dgm:cxn modelId="{0F59F796-9B2F-45B9-B991-E7240FDC166C}" srcId="{FF294064-1CCA-4311-A312-8E9C1DA1CC7C}" destId="{96B8F438-6F11-4418-8285-0DE8C60400FB}" srcOrd="3" destOrd="0" parTransId="{C13B9415-568B-4EA8-B81A-A1BB46EAEB87}" sibTransId="{D909DC98-9060-42F8-9E95-86C64B3623D6}"/>
    <dgm:cxn modelId="{5F1DF944-7D6A-47E3-976D-3FCC31FB6255}" type="presOf" srcId="{C13B9415-568B-4EA8-B81A-A1BB46EAEB87}" destId="{F1F9D2E7-9522-41A0-8500-C45EE6A0F9F7}" srcOrd="0" destOrd="0" presId="urn:microsoft.com/office/officeart/2005/8/layout/orgChart1"/>
    <dgm:cxn modelId="{A08972F7-B2A0-47C4-8893-EEB26A6C1073}" type="presOf" srcId="{76F2C483-70E8-4446-8EFB-B865ACEC3E2B}" destId="{DF467EA6-EC1C-4AD0-9745-F92EBEC1ADCB}" srcOrd="0" destOrd="0" presId="urn:microsoft.com/office/officeart/2005/8/layout/orgChart1"/>
    <dgm:cxn modelId="{4B6D04D7-7DEC-4AD8-8E19-B9D8563128D4}" type="presOf" srcId="{AFC319A5-6645-4174-BCA1-BBBC83C6F37F}" destId="{A12DB355-5FFB-435E-805F-785364E17E84}" srcOrd="0" destOrd="0" presId="urn:microsoft.com/office/officeart/2005/8/layout/orgChart1"/>
    <dgm:cxn modelId="{5ACCF9EC-110A-4601-B54E-085D498FDB47}" type="presOf" srcId="{45C99589-D38A-40B3-9E74-FB0953EDCCFD}" destId="{7A5DA480-4391-4E2F-856F-9C52EB8F7393}" srcOrd="0" destOrd="0" presId="urn:microsoft.com/office/officeart/2005/8/layout/orgChart1"/>
    <dgm:cxn modelId="{6B03C31B-E10B-4216-A66D-C43723844522}" type="presOf" srcId="{5A8C0293-0392-41F6-B451-87AFCCA7BB8A}" destId="{42D30CF4-BBE4-4A41-9606-0449DF7D4516}" srcOrd="0" destOrd="0" presId="urn:microsoft.com/office/officeart/2005/8/layout/orgChart1"/>
    <dgm:cxn modelId="{AC970111-DB93-4D07-B82F-03C8E11D7DC6}" srcId="{FDAC161E-2C02-4888-964E-0244666C58E4}" destId="{FCCA53FD-7FD1-4843-AA5B-F005B0FF6FBE}" srcOrd="2" destOrd="0" parTransId="{5AA45548-7C6C-44B9-8FCA-328402926315}" sibTransId="{0A5E5A45-FF85-4DDB-B414-666B8EAE5378}"/>
    <dgm:cxn modelId="{5847B2AF-1C99-410F-8A63-2890BAC6C5B5}" type="presOf" srcId="{96B8F438-6F11-4418-8285-0DE8C60400FB}" destId="{FB4BE36E-9222-4A0A-A8DB-ADFAB866DCE2}" srcOrd="1" destOrd="0" presId="urn:microsoft.com/office/officeart/2005/8/layout/orgChart1"/>
    <dgm:cxn modelId="{17549F03-EAAF-4A2A-9FC5-9205D73243DB}" type="presOf" srcId="{2A4709E8-F28E-43FB-9882-B0B9E1CD72D7}" destId="{294032D9-1EB6-43AE-8D88-8903536BE533}" srcOrd="1" destOrd="0" presId="urn:microsoft.com/office/officeart/2005/8/layout/orgChart1"/>
    <dgm:cxn modelId="{BE16BEC0-9FAB-4561-829D-CFBDDB41C5B7}" type="presOf" srcId="{885ED954-8664-4E88-9F24-72E753C0A0E7}" destId="{EA126D78-876F-4898-979A-F565BB74FFAC}" srcOrd="1" destOrd="0" presId="urn:microsoft.com/office/officeart/2005/8/layout/orgChart1"/>
    <dgm:cxn modelId="{65DDDA21-BFF8-474C-8101-0AB390DCCD29}" srcId="{FF294064-1CCA-4311-A312-8E9C1DA1CC7C}" destId="{BA269F4D-882D-4F49-9BCF-F20AF76EB049}" srcOrd="1" destOrd="0" parTransId="{079F27B0-7F11-48EE-BADA-834A33760E6B}" sibTransId="{F5D016D1-3079-471C-BE83-8720751E21B8}"/>
    <dgm:cxn modelId="{C7195FB9-5ADC-44B2-9808-E4D08C3EEDA8}" type="presOf" srcId="{2C154A49-BE58-4498-A837-97DB472928CA}" destId="{15F6D408-18B8-442E-82AF-90B6C02F5A54}" srcOrd="1" destOrd="0" presId="urn:microsoft.com/office/officeart/2005/8/layout/orgChart1"/>
    <dgm:cxn modelId="{9C854D42-BFEC-4F15-BF8E-C64450BD8B2D}" srcId="{76F2C483-70E8-4446-8EFB-B865ACEC3E2B}" destId="{FDAC161E-2C02-4888-964E-0244666C58E4}" srcOrd="2" destOrd="0" parTransId="{4FD8DA43-2EE8-454D-B273-8C32058FFD60}" sibTransId="{7C5AF12A-4098-48F4-B155-26191819A64A}"/>
    <dgm:cxn modelId="{64F16FC0-C0FC-4758-9A57-4D7C3E0BC0D4}" type="presOf" srcId="{7EFB8D79-B080-4284-AB2B-C2509AB8450B}" destId="{1B0C45DD-1C81-4546-9210-3337139A2BBA}" srcOrd="0" destOrd="0" presId="urn:microsoft.com/office/officeart/2005/8/layout/orgChart1"/>
    <dgm:cxn modelId="{9B103C95-5426-4D1A-88BC-4501E83EF2B6}" srcId="{76F2C483-70E8-4446-8EFB-B865ACEC3E2B}" destId="{AFC319A5-6645-4174-BCA1-BBBC83C6F37F}" srcOrd="3" destOrd="0" parTransId="{F82A0B93-2A2D-467C-9B5D-E3432D454FB0}" sibTransId="{F2369DA9-9BA2-42C0-B1F6-52F44AA7C168}"/>
    <dgm:cxn modelId="{47C306DF-8824-40CE-B982-0381D8EAAEAE}" srcId="{6AA1EC5C-5534-440A-BB34-857430A13B94}" destId="{971C72C9-DEA3-4695-9809-E58F1C96014D}" srcOrd="0" destOrd="0" parTransId="{895265F3-060D-48B4-833C-EB579C43A2BF}" sibTransId="{EBCC2B22-F40A-4DCA-8E72-9BFB7AAA295F}"/>
    <dgm:cxn modelId="{A6306BC4-A900-44D6-ACF7-8866BC8B8BA1}" type="presOf" srcId="{B977ECCD-B11B-4EE9-A836-98D3222C9A21}" destId="{8E041ED1-AA45-4003-9E90-3962CE0F263C}" srcOrd="0" destOrd="0" presId="urn:microsoft.com/office/officeart/2005/8/layout/orgChart1"/>
    <dgm:cxn modelId="{D271E364-27EB-40A6-A51C-83CC40F4AAA3}" type="presOf" srcId="{FCCA53FD-7FD1-4843-AA5B-F005B0FF6FBE}" destId="{04ECAE28-97DF-45CB-86CB-D13CFDDEA43C}" srcOrd="1" destOrd="0" presId="urn:microsoft.com/office/officeart/2005/8/layout/orgChart1"/>
    <dgm:cxn modelId="{DB577275-7DA1-4B84-BA14-2902FF0DBBE5}" type="presOf" srcId="{814B18B2-495C-42D1-A62C-41B8A8C74A1F}" destId="{5378A2E2-42D8-4FB4-9094-4DB2CAE6E64F}" srcOrd="1" destOrd="0" presId="urn:microsoft.com/office/officeart/2005/8/layout/orgChart1"/>
    <dgm:cxn modelId="{3D578BE2-8685-4C3A-A21E-5D27F0D98611}" type="presOf" srcId="{1537EC47-4E6C-4321-9915-531A078321AA}" destId="{7DF82E89-6885-4E07-A6E2-E486B4FAE657}" srcOrd="0" destOrd="0" presId="urn:microsoft.com/office/officeart/2005/8/layout/orgChart1"/>
    <dgm:cxn modelId="{818EA73C-C88A-447E-B1DE-DFEE91350FCB}" type="presOf" srcId="{6FA5E288-3C37-4AE0-96F7-707D8DE99494}" destId="{2934D1BC-7B14-4B1C-BEED-7C7A0E239E16}" srcOrd="0" destOrd="0" presId="urn:microsoft.com/office/officeart/2005/8/layout/orgChart1"/>
    <dgm:cxn modelId="{0A54E0F1-CC81-4C20-A1E2-F9C164905EDE}" srcId="{FDAC161E-2C02-4888-964E-0244666C58E4}" destId="{26A03BB9-4B87-47EF-90C7-1CA06D694A8F}" srcOrd="1" destOrd="0" parTransId="{DFD695F3-DE6C-4266-8DBC-D30AA55EA351}" sibTransId="{1FC8B40C-52AE-45B3-B759-FF8A3915B198}"/>
    <dgm:cxn modelId="{45236339-3E38-4AAB-8ACC-3E9F4A047133}" srcId="{FDAC161E-2C02-4888-964E-0244666C58E4}" destId="{2A4709E8-F28E-43FB-9882-B0B9E1CD72D7}" srcOrd="3" destOrd="0" parTransId="{B7BBEE3F-7E67-42D3-BD4F-DF4E8C79EBBA}" sibTransId="{8E3F61CA-2E3B-419C-AEF2-7BBD44A5FD51}"/>
    <dgm:cxn modelId="{9D8C8428-0F8F-4515-8F2D-A7497C2A1FF8}" type="presOf" srcId="{800A3111-DE8A-403F-B620-089E60E53CA7}" destId="{45EACEDF-4ACC-481D-BE3B-EAA40CE7BD50}" srcOrd="0" destOrd="0" presId="urn:microsoft.com/office/officeart/2005/8/layout/orgChart1"/>
    <dgm:cxn modelId="{3289513E-5C10-4E12-B4CB-A94C9B9BA243}" type="presOf" srcId="{902A48E8-BE22-4750-A402-22098AF420E1}" destId="{2CF6A78A-0264-451E-B1E4-6436FA0C8F85}" srcOrd="1" destOrd="0" presId="urn:microsoft.com/office/officeart/2005/8/layout/orgChart1"/>
    <dgm:cxn modelId="{93132B2B-6AE1-4E30-BD9C-BCC4177FACA6}" type="presOf" srcId="{FDAC161E-2C02-4888-964E-0244666C58E4}" destId="{A829ABA3-39EB-4311-8627-2F772BF22389}" srcOrd="1" destOrd="0" presId="urn:microsoft.com/office/officeart/2005/8/layout/orgChart1"/>
    <dgm:cxn modelId="{3A037408-B94C-4B47-83B1-367D695C6F9B}" type="presOf" srcId="{FDAC161E-2C02-4888-964E-0244666C58E4}" destId="{767C8FD7-AB24-4FFB-A768-444FA3C16C30}" srcOrd="0" destOrd="0" presId="urn:microsoft.com/office/officeart/2005/8/layout/orgChart1"/>
    <dgm:cxn modelId="{1FFBB109-7447-4A4D-84B2-368EA7A26C5B}" type="presOf" srcId="{54DD4744-D9DD-4F60-9CC0-69119A709EC0}" destId="{043158F8-E18E-405A-AE6E-813F1E3B63C4}" srcOrd="0" destOrd="0" presId="urn:microsoft.com/office/officeart/2005/8/layout/orgChart1"/>
    <dgm:cxn modelId="{9E338256-07FD-450F-B865-2BFA2CC3D516}" type="presOf" srcId="{5BE94771-6A10-4518-9CA4-E62C570A3A20}" destId="{129E9284-1F6E-4CCC-9CD7-2A33B1050228}" srcOrd="1" destOrd="0" presId="urn:microsoft.com/office/officeart/2005/8/layout/orgChart1"/>
    <dgm:cxn modelId="{6BA33AC3-5B11-44F5-A6BA-30EC6312D4CD}" type="presOf" srcId="{26A03BB9-4B87-47EF-90C7-1CA06D694A8F}" destId="{8AD81947-F9E2-49B7-B229-8E96C13AB53A}" srcOrd="0" destOrd="0" presId="urn:microsoft.com/office/officeart/2005/8/layout/orgChart1"/>
    <dgm:cxn modelId="{BCF5EEB5-0B16-41FF-96F0-D7241AD0A15B}" type="presOf" srcId="{895265F3-060D-48B4-833C-EB579C43A2BF}" destId="{50CFBE1C-9A97-4B1E-A2B2-43CF48584A81}" srcOrd="0" destOrd="0" presId="urn:microsoft.com/office/officeart/2005/8/layout/orgChart1"/>
    <dgm:cxn modelId="{AEA00757-174E-4DF9-9881-BE6DF5F6093A}" type="presOf" srcId="{D0177E0B-6EB3-4B2D-A1BA-C3D43E6EA92E}" destId="{2CFA1576-3522-4F0C-8E70-50F65264BC88}" srcOrd="0" destOrd="0" presId="urn:microsoft.com/office/officeart/2005/8/layout/orgChart1"/>
    <dgm:cxn modelId="{38794CE8-06CD-498B-98F1-C8B7B360BE46}" type="presOf" srcId="{B977ECCD-B11B-4EE9-A836-98D3222C9A21}" destId="{6113333C-6827-44EC-A0C6-DD774B4038DD}" srcOrd="1" destOrd="0" presId="urn:microsoft.com/office/officeart/2005/8/layout/orgChart1"/>
    <dgm:cxn modelId="{7C19D8C7-C6E8-43D5-93AF-7958A514C7F0}" type="presOf" srcId="{C3A2CB20-1DDF-42B7-BAEB-505EADE50DB2}" destId="{AC73917F-3209-4676-8BA3-D9D5CB713A69}" srcOrd="1" destOrd="0" presId="urn:microsoft.com/office/officeart/2005/8/layout/orgChart1"/>
    <dgm:cxn modelId="{1931FDA9-43F7-435A-82B5-6370BB0DF684}" type="presOf" srcId="{7738B4C9-ADB8-42D4-865E-EAF2DA229FC6}" destId="{E81B65D1-97AD-4F3D-B46A-3AB186A287AB}" srcOrd="0" destOrd="0" presId="urn:microsoft.com/office/officeart/2005/8/layout/orgChart1"/>
    <dgm:cxn modelId="{FB2794F1-3DD3-4D68-886C-132112D40D69}" srcId="{AFC319A5-6645-4174-BCA1-BBBC83C6F37F}" destId="{5BE94771-6A10-4518-9CA4-E62C570A3A20}" srcOrd="2" destOrd="0" parTransId="{45C99589-D38A-40B3-9E74-FB0953EDCCFD}" sibTransId="{D5F2C4C6-9688-4EA3-B111-77BDE663F78B}"/>
    <dgm:cxn modelId="{5B57A4A2-82A4-4359-A8ED-529FA60F9825}" type="presOf" srcId="{C3A2CB20-1DDF-42B7-BAEB-505EADE50DB2}" destId="{50D30435-BD6C-47C9-AEBF-9AAB6139D6B4}" srcOrd="0" destOrd="0" presId="urn:microsoft.com/office/officeart/2005/8/layout/orgChart1"/>
    <dgm:cxn modelId="{F3C8E319-672C-4D71-9522-E7D3C719BDF5}" type="presOf" srcId="{04FFD75E-CA24-40D0-AB01-0346B8D67DD0}" destId="{98A081CB-898E-4A98-82D1-014FBBF08785}" srcOrd="1" destOrd="0" presId="urn:microsoft.com/office/officeart/2005/8/layout/orgChart1"/>
    <dgm:cxn modelId="{7A2CDD2A-5C2B-48D9-896A-D051C91C1DF6}" type="presOf" srcId="{96B8F438-6F11-4418-8285-0DE8C60400FB}" destId="{FB13C9A0-8244-4920-BB0A-F40ECA0E3916}" srcOrd="0" destOrd="0" presId="urn:microsoft.com/office/officeart/2005/8/layout/orgChart1"/>
    <dgm:cxn modelId="{AFD6E110-5262-4D3C-8648-95694DD5F95A}" type="presOf" srcId="{9F2FF170-2979-4C14-88E5-20E7A3DE6E7B}" destId="{71D10D74-9887-4DD4-AAD4-88885911372D}" srcOrd="1" destOrd="0" presId="urn:microsoft.com/office/officeart/2005/8/layout/orgChart1"/>
    <dgm:cxn modelId="{EC60A349-A663-4EF9-87A1-068288E4266D}" type="presOf" srcId="{814B18B2-495C-42D1-A62C-41B8A8C74A1F}" destId="{52632D2E-311B-41B5-80B8-6171873F647E}" srcOrd="0" destOrd="0" presId="urn:microsoft.com/office/officeart/2005/8/layout/orgChart1"/>
    <dgm:cxn modelId="{8861511E-BB8C-4B66-B36E-F9FC20EAC3AF}" type="presOf" srcId="{9FC33639-F576-4587-B3F8-44D7AF2347DA}" destId="{91D59096-2D34-475E-A6A9-E90AD2265278}" srcOrd="0" destOrd="0" presId="urn:microsoft.com/office/officeart/2005/8/layout/orgChart1"/>
    <dgm:cxn modelId="{64A5EAD4-F166-4794-B644-75EDB91AECF1}" type="presOf" srcId="{9F2FF170-2979-4C14-88E5-20E7A3DE6E7B}" destId="{FC4D3DE5-3B14-4891-9597-17447A686CD2}" srcOrd="0" destOrd="0" presId="urn:microsoft.com/office/officeart/2005/8/layout/orgChart1"/>
    <dgm:cxn modelId="{D6FB4122-BF94-496C-8AD0-05B6A7A6B2A1}" type="presOf" srcId="{6FA5E288-3C37-4AE0-96F7-707D8DE99494}" destId="{097EC5EE-D05F-497C-8E42-28EF76683B5F}" srcOrd="1" destOrd="0" presId="urn:microsoft.com/office/officeart/2005/8/layout/orgChart1"/>
    <dgm:cxn modelId="{E3B01857-D0C8-4157-AAC2-3C7C86469986}" srcId="{B977ECCD-B11B-4EE9-A836-98D3222C9A21}" destId="{800A3111-DE8A-403F-B620-089E60E53CA7}" srcOrd="0" destOrd="0" parTransId="{9FC33639-F576-4587-B3F8-44D7AF2347DA}" sibTransId="{CEEF00DD-2EEF-4AA4-8B07-30295D8E140D}"/>
    <dgm:cxn modelId="{0957C69C-67ED-4948-8317-17BE4C920409}" type="presOf" srcId="{9D22AB92-4F40-424F-BE20-E877082C78CD}" destId="{5133A718-7500-4290-8432-5C4BBBE5E1DE}" srcOrd="0" destOrd="0" presId="urn:microsoft.com/office/officeart/2005/8/layout/orgChart1"/>
    <dgm:cxn modelId="{BF687B82-15AC-4FAB-8A4E-74601885C2CD}" srcId="{6AA1EC5C-5534-440A-BB34-857430A13B94}" destId="{7738B4C9-ADB8-42D4-865E-EAF2DA229FC6}" srcOrd="1" destOrd="0" parTransId="{5A8C0293-0392-41F6-B451-87AFCCA7BB8A}" sibTransId="{92616B1C-5C4B-47AB-ACEF-D95A5E6B9858}"/>
    <dgm:cxn modelId="{DFA7244D-32F8-46DC-AA8D-369A8368C88A}" srcId="{76F2C483-70E8-4446-8EFB-B865ACEC3E2B}" destId="{FF294064-1CCA-4311-A312-8E9C1DA1CC7C}" srcOrd="6" destOrd="0" parTransId="{54DD4744-D9DD-4F60-9CC0-69119A709EC0}" sibTransId="{265AD416-6565-461B-AA60-96622317DE46}"/>
    <dgm:cxn modelId="{E450942E-D6BC-40C0-83B3-B322455CBC5F}" type="presOf" srcId="{50AED522-2BF3-44A3-99D0-D3DBEAF81107}" destId="{D882256E-7455-474A-A5E2-E40656AC04BA}" srcOrd="1" destOrd="0" presId="urn:microsoft.com/office/officeart/2005/8/layout/orgChart1"/>
    <dgm:cxn modelId="{966D0E19-740C-4F82-9B5F-A9AA5C174BD2}" srcId="{76F2C483-70E8-4446-8EFB-B865ACEC3E2B}" destId="{814B18B2-495C-42D1-A62C-41B8A8C74A1F}" srcOrd="0" destOrd="0" parTransId="{39F94A6D-E881-4E28-AC05-B9B017AF3CF9}" sibTransId="{A1A509B7-C463-4788-A77B-507F24DDB84E}"/>
    <dgm:cxn modelId="{11A787AD-F28C-4A18-839F-0320FC1DE8A8}" type="presOf" srcId="{079F27B0-7F11-48EE-BADA-834A33760E6B}" destId="{787A46FB-C097-4400-B81A-73CA895533C6}" srcOrd="0" destOrd="0" presId="urn:microsoft.com/office/officeart/2005/8/layout/orgChart1"/>
    <dgm:cxn modelId="{D0D5F4FA-0757-4184-9F8B-0116C5470E6A}" type="presOf" srcId="{04FFD75E-CA24-40D0-AB01-0346B8D67DD0}" destId="{9C1979FB-CF45-47CA-8CA5-05DC4A1A61DE}" srcOrd="0" destOrd="0" presId="urn:microsoft.com/office/officeart/2005/8/layout/orgChart1"/>
    <dgm:cxn modelId="{C134C3A9-41C8-44E0-8FBB-5E0152783436}" type="presOf" srcId="{971C72C9-DEA3-4695-9809-E58F1C96014D}" destId="{D4702F51-747A-4B90-9405-9CACC7FCBD6B}" srcOrd="1" destOrd="0" presId="urn:microsoft.com/office/officeart/2005/8/layout/orgChart1"/>
    <dgm:cxn modelId="{D851674C-8C58-4A84-B2B8-7A211DFA739A}" type="presOf" srcId="{FF294064-1CCA-4311-A312-8E9C1DA1CC7C}" destId="{EF4F149A-7731-4582-93DE-DDBFDB68CA51}" srcOrd="0" destOrd="0" presId="urn:microsoft.com/office/officeart/2005/8/layout/orgChart1"/>
    <dgm:cxn modelId="{251B31AE-6D14-4AE0-824B-66CB9F56A15E}" type="presOf" srcId="{6AA1EC5C-5534-440A-BB34-857430A13B94}" destId="{B9987CE7-E30F-4A29-95C7-E26EDF690CFF}" srcOrd="1" destOrd="0" presId="urn:microsoft.com/office/officeart/2005/8/layout/orgChart1"/>
    <dgm:cxn modelId="{ABDAD6D9-0927-4BDF-9AF5-FC8406B3F39C}" srcId="{57A3C49C-8118-4E19-8B53-22083BA6C94E}" destId="{76F2C483-70E8-4446-8EFB-B865ACEC3E2B}" srcOrd="0" destOrd="0" parTransId="{D8CC8F38-657D-4279-AD48-25096144F2B8}" sibTransId="{62559C36-9418-4CAF-A066-2CEDC4BC7EA7}"/>
    <dgm:cxn modelId="{1F9CED05-C685-4F8C-8AB4-69D95D24E7BA}" srcId="{76F2C483-70E8-4446-8EFB-B865ACEC3E2B}" destId="{B977ECCD-B11B-4EE9-A836-98D3222C9A21}" srcOrd="5" destOrd="0" parTransId="{2E384F85-C77B-4FE9-BAD1-774C7857B3E8}" sibTransId="{A4566995-A32C-42C8-95A6-5B4A837F2BAF}"/>
    <dgm:cxn modelId="{C0339ABB-016B-4D84-936A-21CDFC9EC607}" type="presOf" srcId="{DEB8BDB9-96B8-4AEA-8147-7760F0C7E2F2}" destId="{4C228521-D77B-45CB-9952-4E354F2C3D31}" srcOrd="1" destOrd="0" presId="urn:microsoft.com/office/officeart/2005/8/layout/orgChart1"/>
    <dgm:cxn modelId="{143A7EC5-6B4D-4CEA-9CE8-CF181FF1099F}" type="presOf" srcId="{D23B1291-2FA5-498F-A0E8-4DE4FFD7C73E}" destId="{D3AF99F5-1EA8-42E3-8F8F-ABAF1F353C5B}" srcOrd="0" destOrd="0" presId="urn:microsoft.com/office/officeart/2005/8/layout/orgChart1"/>
    <dgm:cxn modelId="{BA8036D0-9651-499E-B4C3-1E8BDDFF14E8}" type="presOf" srcId="{4FD8DA43-2EE8-454D-B273-8C32058FFD60}" destId="{F35121D5-B1FC-48F4-BDE0-C3EE6A6533A7}" srcOrd="0" destOrd="0" presId="urn:microsoft.com/office/officeart/2005/8/layout/orgChart1"/>
    <dgm:cxn modelId="{C0E89EC8-25F9-4814-BA40-F0B8378F3099}" srcId="{B977ECCD-B11B-4EE9-A836-98D3222C9A21}" destId="{D11994D1-6B86-4B40-BB14-1D92207B689E}" srcOrd="1" destOrd="0" parTransId="{9D22AB92-4F40-424F-BE20-E877082C78CD}" sibTransId="{C50CE840-C9D2-4666-BDC0-801A2512DF79}"/>
    <dgm:cxn modelId="{EA702C85-FCB8-407F-82D4-F3D8DB4C2058}" type="presOf" srcId="{2C154A49-BE58-4498-A837-97DB472928CA}" destId="{DA5EF302-3832-4C37-850F-4CFE41F808A5}" srcOrd="0" destOrd="0" presId="urn:microsoft.com/office/officeart/2005/8/layout/orgChart1"/>
    <dgm:cxn modelId="{EAF91121-F671-4FFC-95EB-B315302CA757}" srcId="{AFC319A5-6645-4174-BCA1-BBBC83C6F37F}" destId="{50AED522-2BF3-44A3-99D0-D3DBEAF81107}" srcOrd="1" destOrd="0" parTransId="{35AB6E42-42E8-4F5C-8525-3846DEB4E2AE}" sibTransId="{51FF98DA-241E-4E3E-B976-E07A9C1D665A}"/>
    <dgm:cxn modelId="{C6FF43E8-CB49-4B64-9CFF-541457690218}" type="presOf" srcId="{FF294064-1CCA-4311-A312-8E9C1DA1CC7C}" destId="{0188F161-2FE3-40FA-92AB-05462BC6B6BD}" srcOrd="1" destOrd="0" presId="urn:microsoft.com/office/officeart/2005/8/layout/orgChart1"/>
    <dgm:cxn modelId="{E2EAF2CE-3CE8-4111-87CF-14823A8D707A}" srcId="{6AA1EC5C-5534-440A-BB34-857430A13B94}" destId="{9F2FF170-2979-4C14-88E5-20E7A3DE6E7B}" srcOrd="2" destOrd="0" parTransId="{D23B1291-2FA5-498F-A0E8-4DE4FFD7C73E}" sibTransId="{E87CEFC0-551E-49AE-AE53-F851CBD36826}"/>
    <dgm:cxn modelId="{24FE664A-7AC5-4456-B8E3-7296DDB3F11A}" type="presOf" srcId="{BA269F4D-882D-4F49-9BCF-F20AF76EB049}" destId="{A62ABE98-866B-4A8F-8FC9-DB0E33846F87}" srcOrd="1" destOrd="0" presId="urn:microsoft.com/office/officeart/2005/8/layout/orgChart1"/>
    <dgm:cxn modelId="{601500B5-0392-4F04-9EDD-5C26B74CAE5A}" type="presOf" srcId="{BA269F4D-882D-4F49-9BCF-F20AF76EB049}" destId="{4956D901-B5FD-4569-A3E9-A651683E2B76}" srcOrd="0" destOrd="0" presId="urn:microsoft.com/office/officeart/2005/8/layout/orgChart1"/>
    <dgm:cxn modelId="{0D619C81-2E00-44D2-9C88-C2C4509EB16F}" type="presOf" srcId="{902A48E8-BE22-4750-A402-22098AF420E1}" destId="{267CC4EE-0D0C-4007-A9E1-23638FA218F7}" srcOrd="0" destOrd="0" presId="urn:microsoft.com/office/officeart/2005/8/layout/orgChart1"/>
    <dgm:cxn modelId="{183E7B63-9F66-4B0F-859A-E30E35A870BF}" type="presOf" srcId="{4FCD79FA-9A83-46CB-B78D-C11C348C2ED6}" destId="{EB4D9194-BF4C-4971-9DD5-C4DEDC0ADBEB}" srcOrd="0" destOrd="0" presId="urn:microsoft.com/office/officeart/2005/8/layout/orgChart1"/>
    <dgm:cxn modelId="{5C9C99AD-2743-429E-A471-BE3B98F3860E}" type="presOf" srcId="{971C72C9-DEA3-4695-9809-E58F1C96014D}" destId="{067B1FA8-2F86-45B4-B327-611BD04DA60B}" srcOrd="0" destOrd="0" presId="urn:microsoft.com/office/officeart/2005/8/layout/orgChart1"/>
    <dgm:cxn modelId="{A950B356-1A90-417A-B68B-98DB9403F626}" type="presOf" srcId="{F82A0B93-2A2D-467C-9B5D-E3432D454FB0}" destId="{4877179D-9ED0-4DA1-A816-EEF073068AC4}" srcOrd="0" destOrd="0" presId="urn:microsoft.com/office/officeart/2005/8/layout/orgChart1"/>
    <dgm:cxn modelId="{E02822D3-49A1-458A-94B5-6E621DCB81EE}" type="presOf" srcId="{50AED522-2BF3-44A3-99D0-D3DBEAF81107}" destId="{064A5C39-FC9C-4747-9275-B322F759E548}" srcOrd="0" destOrd="0" presId="urn:microsoft.com/office/officeart/2005/8/layout/orgChart1"/>
    <dgm:cxn modelId="{202C292A-3475-4B78-AFD0-AD7DD26E7B1F}" type="presOf" srcId="{B7BBEE3F-7E67-42D3-BD4F-DF4E8C79EBBA}" destId="{AC69048D-8B5D-4D03-B1AD-DC97EC5C5A1C}" srcOrd="0" destOrd="0" presId="urn:microsoft.com/office/officeart/2005/8/layout/orgChart1"/>
    <dgm:cxn modelId="{262F8243-FAC6-4E09-934B-11EFDC2DBC22}" type="presOf" srcId="{6AA1EC5C-5534-440A-BB34-857430A13B94}" destId="{A9E03CBA-A902-4E55-8012-0A4B3D8437A7}" srcOrd="0" destOrd="0" presId="urn:microsoft.com/office/officeart/2005/8/layout/orgChart1"/>
    <dgm:cxn modelId="{2AF1959E-D7EF-490F-80FA-BC0D396F84BD}" type="presOf" srcId="{76F2C483-70E8-4446-8EFB-B865ACEC3E2B}" destId="{7FE8974B-82E1-4E25-A0AE-CB584DD693D6}" srcOrd="1" destOrd="0" presId="urn:microsoft.com/office/officeart/2005/8/layout/orgChart1"/>
    <dgm:cxn modelId="{C778CCE0-2A88-4D99-A76E-166F499B0C49}" srcId="{76F2C483-70E8-4446-8EFB-B865ACEC3E2B}" destId="{6AA1EC5C-5534-440A-BB34-857430A13B94}" srcOrd="4" destOrd="0" parTransId="{76D1E6F6-F3BF-419A-B866-D21827EE2B9C}" sibTransId="{5D1AFBBD-AB4F-4E28-AD70-E98CED96D92E}"/>
    <dgm:cxn modelId="{E562BC24-AEB1-4FA0-B7B8-23556D025EA1}" type="presOf" srcId="{AFC319A5-6645-4174-BCA1-BBBC83C6F37F}" destId="{E683592E-0583-4546-88D6-417A5834A67D}" srcOrd="1" destOrd="0" presId="urn:microsoft.com/office/officeart/2005/8/layout/orgChart1"/>
    <dgm:cxn modelId="{3809F771-D45B-425E-8477-D24416AD6648}" srcId="{FF294064-1CCA-4311-A312-8E9C1DA1CC7C}" destId="{6FA5E288-3C37-4AE0-96F7-707D8DE99494}" srcOrd="2" destOrd="0" parTransId="{6D867CC7-635C-41BF-9081-20C9B0340342}" sibTransId="{DA980895-6206-49B3-BAA3-4B50BFA1CDB4}"/>
    <dgm:cxn modelId="{9A32A8C3-4CAC-4608-B4E3-80B2AE7E8C1C}" type="presOf" srcId="{DEB8BDB9-96B8-4AEA-8147-7760F0C7E2F2}" destId="{7382DEE5-2885-4CE0-A6CF-7F49E2DC4D54}" srcOrd="0" destOrd="0" presId="urn:microsoft.com/office/officeart/2005/8/layout/orgChart1"/>
    <dgm:cxn modelId="{5970094C-FD54-435B-BBCE-B2CAA9689419}" type="presOf" srcId="{2A4709E8-F28E-43FB-9882-B0B9E1CD72D7}" destId="{CDF653DC-0EE9-4BE3-8026-0C2EF0B06302}" srcOrd="0" destOrd="0" presId="urn:microsoft.com/office/officeart/2005/8/layout/orgChart1"/>
    <dgm:cxn modelId="{995D8DA2-4365-4AD4-98A3-AA8FB7C89F09}" srcId="{FF294064-1CCA-4311-A312-8E9C1DA1CC7C}" destId="{902A48E8-BE22-4750-A402-22098AF420E1}" srcOrd="0" destOrd="0" parTransId="{7EFB8D79-B080-4284-AB2B-C2509AB8450B}" sibTransId="{21E76330-FE6C-4DA4-93F1-3D910F78088B}"/>
    <dgm:cxn modelId="{B51C7226-95E1-49A7-ADDC-ADB9709D7BDE}" type="presOf" srcId="{35AB6E42-42E8-4F5C-8525-3846DEB4E2AE}" destId="{6A295C02-166B-43AE-BC78-842690F8AB8C}" srcOrd="0" destOrd="0" presId="urn:microsoft.com/office/officeart/2005/8/layout/orgChart1"/>
    <dgm:cxn modelId="{A78AC2B7-840D-4DA4-9A58-96B7E855A8BB}" type="presOf" srcId="{57A3C49C-8118-4E19-8B53-22083BA6C94E}" destId="{D70E7C4F-B861-4D58-B010-FF7C9F6D03F0}" srcOrd="0" destOrd="0" presId="urn:microsoft.com/office/officeart/2005/8/layout/orgChart1"/>
    <dgm:cxn modelId="{8547ABE8-8877-4090-AF24-B7FB4C76F6B8}" srcId="{B977ECCD-B11B-4EE9-A836-98D3222C9A21}" destId="{C3A2CB20-1DDF-42B7-BAEB-505EADE50DB2}" srcOrd="2" destOrd="0" parTransId="{47C02447-F498-4E19-AF4C-C1329BEAE8DD}" sibTransId="{7FC739E8-CBBB-410E-95F2-AFE7BBB13E27}"/>
    <dgm:cxn modelId="{CC98AB7D-FE5E-4391-9C6A-5EBD953C5556}" type="presOf" srcId="{885ED954-8664-4E88-9F24-72E753C0A0E7}" destId="{E51271BA-AE86-473F-88A7-1CF60492B2DE}" srcOrd="0" destOrd="0" presId="urn:microsoft.com/office/officeart/2005/8/layout/orgChart1"/>
    <dgm:cxn modelId="{A0AEEFC0-28F8-40BA-82AD-61B92B966E6C}" srcId="{FDAC161E-2C02-4888-964E-0244666C58E4}" destId="{DEB8BDB9-96B8-4AEA-8147-7760F0C7E2F2}" srcOrd="0" destOrd="0" parTransId="{1537EC47-4E6C-4321-9915-531A078321AA}" sibTransId="{198396FB-AB86-4051-BA3B-6D25EE7B4F07}"/>
    <dgm:cxn modelId="{DDC32874-D302-4CBE-949E-D39376FD2126}" type="presParOf" srcId="{D70E7C4F-B861-4D58-B010-FF7C9F6D03F0}" destId="{9480A291-D5B1-4563-A3D5-1BD2629D5C35}" srcOrd="0" destOrd="0" presId="urn:microsoft.com/office/officeart/2005/8/layout/orgChart1"/>
    <dgm:cxn modelId="{C04057AC-962F-49A1-88DC-4DCA9CD214F5}" type="presParOf" srcId="{9480A291-D5B1-4563-A3D5-1BD2629D5C35}" destId="{71C44F04-83B3-4D5C-B279-E4D4BDD8A162}" srcOrd="0" destOrd="0" presId="urn:microsoft.com/office/officeart/2005/8/layout/orgChart1"/>
    <dgm:cxn modelId="{DE014376-6A16-4EC7-A807-269AD62D042D}" type="presParOf" srcId="{71C44F04-83B3-4D5C-B279-E4D4BDD8A162}" destId="{DF467EA6-EC1C-4AD0-9745-F92EBEC1ADCB}" srcOrd="0" destOrd="0" presId="urn:microsoft.com/office/officeart/2005/8/layout/orgChart1"/>
    <dgm:cxn modelId="{1859DF70-6C69-4BED-99D4-4C8A19A6C2BD}" type="presParOf" srcId="{71C44F04-83B3-4D5C-B279-E4D4BDD8A162}" destId="{7FE8974B-82E1-4E25-A0AE-CB584DD693D6}" srcOrd="1" destOrd="0" presId="urn:microsoft.com/office/officeart/2005/8/layout/orgChart1"/>
    <dgm:cxn modelId="{F6D7281A-EE20-41E0-9387-62C89F7AE60C}" type="presParOf" srcId="{9480A291-D5B1-4563-A3D5-1BD2629D5C35}" destId="{87A04B8A-1AE4-4F4F-B44C-9474BB6E2798}" srcOrd="1" destOrd="0" presId="urn:microsoft.com/office/officeart/2005/8/layout/orgChart1"/>
    <dgm:cxn modelId="{F61E4B2A-1DAC-4772-8D07-A0DBC43B8DE2}" type="presParOf" srcId="{87A04B8A-1AE4-4F4F-B44C-9474BB6E2798}" destId="{F35121D5-B1FC-48F4-BDE0-C3EE6A6533A7}" srcOrd="0" destOrd="0" presId="urn:microsoft.com/office/officeart/2005/8/layout/orgChart1"/>
    <dgm:cxn modelId="{6B837EA2-B5FE-4C1E-AD78-AC2141D99E69}" type="presParOf" srcId="{87A04B8A-1AE4-4F4F-B44C-9474BB6E2798}" destId="{863306E6-B2FC-4E86-9BD0-5479CD9884CD}" srcOrd="1" destOrd="0" presId="urn:microsoft.com/office/officeart/2005/8/layout/orgChart1"/>
    <dgm:cxn modelId="{A39F2E35-3C13-4E51-97EF-3CA6D6108B85}" type="presParOf" srcId="{863306E6-B2FC-4E86-9BD0-5479CD9884CD}" destId="{D5A38D5C-E3B5-4871-9876-4D16776CCC4C}" srcOrd="0" destOrd="0" presId="urn:microsoft.com/office/officeart/2005/8/layout/orgChart1"/>
    <dgm:cxn modelId="{E9169925-36E8-4B91-BE0F-EE18805C3ADB}" type="presParOf" srcId="{D5A38D5C-E3B5-4871-9876-4D16776CCC4C}" destId="{767C8FD7-AB24-4FFB-A768-444FA3C16C30}" srcOrd="0" destOrd="0" presId="urn:microsoft.com/office/officeart/2005/8/layout/orgChart1"/>
    <dgm:cxn modelId="{DD19D4A5-5A4F-4AEF-A496-CBC70E9ACDA6}" type="presParOf" srcId="{D5A38D5C-E3B5-4871-9876-4D16776CCC4C}" destId="{A829ABA3-39EB-4311-8627-2F772BF22389}" srcOrd="1" destOrd="0" presId="urn:microsoft.com/office/officeart/2005/8/layout/orgChart1"/>
    <dgm:cxn modelId="{DA5337BB-3AFD-4760-B4AF-244FB3516CD6}" type="presParOf" srcId="{863306E6-B2FC-4E86-9BD0-5479CD9884CD}" destId="{F2262A45-297C-4FEB-8F82-FAEE844662F0}" srcOrd="1" destOrd="0" presId="urn:microsoft.com/office/officeart/2005/8/layout/orgChart1"/>
    <dgm:cxn modelId="{92A2A196-4DF6-4836-B24B-69A3DC0B9469}" type="presParOf" srcId="{F2262A45-297C-4FEB-8F82-FAEE844662F0}" destId="{7DF82E89-6885-4E07-A6E2-E486B4FAE657}" srcOrd="0" destOrd="0" presId="urn:microsoft.com/office/officeart/2005/8/layout/orgChart1"/>
    <dgm:cxn modelId="{DA81A655-0AA0-4537-85F5-F260F3D11F0C}" type="presParOf" srcId="{F2262A45-297C-4FEB-8F82-FAEE844662F0}" destId="{A619A5A2-6184-415C-98E7-9AB45A49C33F}" srcOrd="1" destOrd="0" presId="urn:microsoft.com/office/officeart/2005/8/layout/orgChart1"/>
    <dgm:cxn modelId="{5C14808F-7207-4B89-AF21-EAA043A28841}" type="presParOf" srcId="{A619A5A2-6184-415C-98E7-9AB45A49C33F}" destId="{848B78D1-B808-4C09-83C1-33DBDEA43C06}" srcOrd="0" destOrd="0" presId="urn:microsoft.com/office/officeart/2005/8/layout/orgChart1"/>
    <dgm:cxn modelId="{D25351B2-3DF2-4FF3-A2C3-9685E6663F8F}" type="presParOf" srcId="{848B78D1-B808-4C09-83C1-33DBDEA43C06}" destId="{7382DEE5-2885-4CE0-A6CF-7F49E2DC4D54}" srcOrd="0" destOrd="0" presId="urn:microsoft.com/office/officeart/2005/8/layout/orgChart1"/>
    <dgm:cxn modelId="{C864CE7B-DDA3-4CE9-88BE-DF3CDF546690}" type="presParOf" srcId="{848B78D1-B808-4C09-83C1-33DBDEA43C06}" destId="{4C228521-D77B-45CB-9952-4E354F2C3D31}" srcOrd="1" destOrd="0" presId="urn:microsoft.com/office/officeart/2005/8/layout/orgChart1"/>
    <dgm:cxn modelId="{BD31C450-7B2D-4ED6-A191-D31D402DB960}" type="presParOf" srcId="{A619A5A2-6184-415C-98E7-9AB45A49C33F}" destId="{9F1E4661-179F-46F2-BA03-84E14B002C2F}" srcOrd="1" destOrd="0" presId="urn:microsoft.com/office/officeart/2005/8/layout/orgChart1"/>
    <dgm:cxn modelId="{352C02D2-EAAB-48C8-94D8-50486C3BC65A}" type="presParOf" srcId="{A619A5A2-6184-415C-98E7-9AB45A49C33F}" destId="{EDB3D8C9-FE6A-42F7-B066-559E8BE8A573}" srcOrd="2" destOrd="0" presId="urn:microsoft.com/office/officeart/2005/8/layout/orgChart1"/>
    <dgm:cxn modelId="{EAD99F11-C049-48EC-97A3-D96309BF1067}" type="presParOf" srcId="{F2262A45-297C-4FEB-8F82-FAEE844662F0}" destId="{A7A3FF43-F4B5-4E2F-8A06-F7C2B2878387}" srcOrd="2" destOrd="0" presId="urn:microsoft.com/office/officeart/2005/8/layout/orgChart1"/>
    <dgm:cxn modelId="{23B09C41-5997-46C7-8F91-8A457B5FF5AE}" type="presParOf" srcId="{F2262A45-297C-4FEB-8F82-FAEE844662F0}" destId="{A01E7067-00CE-4ACE-A477-AD885F3246A5}" srcOrd="3" destOrd="0" presId="urn:microsoft.com/office/officeart/2005/8/layout/orgChart1"/>
    <dgm:cxn modelId="{FEF9E02E-0CB3-4694-8CE9-4492D440A355}" type="presParOf" srcId="{A01E7067-00CE-4ACE-A477-AD885F3246A5}" destId="{AA1831AB-972C-484E-84D5-547CC6C82CB2}" srcOrd="0" destOrd="0" presId="urn:microsoft.com/office/officeart/2005/8/layout/orgChart1"/>
    <dgm:cxn modelId="{92A229C4-4369-49BA-95D7-2BDAC69F35CA}" type="presParOf" srcId="{AA1831AB-972C-484E-84D5-547CC6C82CB2}" destId="{8AD81947-F9E2-49B7-B229-8E96C13AB53A}" srcOrd="0" destOrd="0" presId="urn:microsoft.com/office/officeart/2005/8/layout/orgChart1"/>
    <dgm:cxn modelId="{371633AC-5247-430D-94D6-BD132353515B}" type="presParOf" srcId="{AA1831AB-972C-484E-84D5-547CC6C82CB2}" destId="{2924AE11-B13A-45F5-83E1-2CDE7BE3C447}" srcOrd="1" destOrd="0" presId="urn:microsoft.com/office/officeart/2005/8/layout/orgChart1"/>
    <dgm:cxn modelId="{2D1E2967-0646-4A78-8F62-A52BA0F8EDCD}" type="presParOf" srcId="{A01E7067-00CE-4ACE-A477-AD885F3246A5}" destId="{A0DD87F5-EE68-4321-BD22-F9547A55CE68}" srcOrd="1" destOrd="0" presId="urn:microsoft.com/office/officeart/2005/8/layout/orgChart1"/>
    <dgm:cxn modelId="{20AD5611-57A6-435F-BBA2-FA9E408C4116}" type="presParOf" srcId="{A01E7067-00CE-4ACE-A477-AD885F3246A5}" destId="{82304D6D-D739-4A2C-AF70-0FD8AF6829C1}" srcOrd="2" destOrd="0" presId="urn:microsoft.com/office/officeart/2005/8/layout/orgChart1"/>
    <dgm:cxn modelId="{43537198-B1FE-45B7-9279-F19412E7C933}" type="presParOf" srcId="{F2262A45-297C-4FEB-8F82-FAEE844662F0}" destId="{5A6A9343-AA86-410F-9233-D911975ABD68}" srcOrd="4" destOrd="0" presId="urn:microsoft.com/office/officeart/2005/8/layout/orgChart1"/>
    <dgm:cxn modelId="{93683E50-29F9-419A-8A8D-FB8F6B2E7F77}" type="presParOf" srcId="{F2262A45-297C-4FEB-8F82-FAEE844662F0}" destId="{21B98D87-B458-488F-9F5A-8E1495EC96CD}" srcOrd="5" destOrd="0" presId="urn:microsoft.com/office/officeart/2005/8/layout/orgChart1"/>
    <dgm:cxn modelId="{E9F5D24D-834D-4B1A-819E-F76996D89558}" type="presParOf" srcId="{21B98D87-B458-488F-9F5A-8E1495EC96CD}" destId="{EEED6C82-6621-4415-91AA-56FD48732CA5}" srcOrd="0" destOrd="0" presId="urn:microsoft.com/office/officeart/2005/8/layout/orgChart1"/>
    <dgm:cxn modelId="{9053D7E4-DA84-4FE4-A3E4-476D582AC38F}" type="presParOf" srcId="{EEED6C82-6621-4415-91AA-56FD48732CA5}" destId="{E36CA1FF-10E9-4CBA-B279-E403A9F8AFC6}" srcOrd="0" destOrd="0" presId="urn:microsoft.com/office/officeart/2005/8/layout/orgChart1"/>
    <dgm:cxn modelId="{A75F66BF-B932-4F04-88F7-A79414328E42}" type="presParOf" srcId="{EEED6C82-6621-4415-91AA-56FD48732CA5}" destId="{04ECAE28-97DF-45CB-86CB-D13CFDDEA43C}" srcOrd="1" destOrd="0" presId="urn:microsoft.com/office/officeart/2005/8/layout/orgChart1"/>
    <dgm:cxn modelId="{00F5CAED-D0CF-489D-BA76-9B2B93D9AD77}" type="presParOf" srcId="{21B98D87-B458-488F-9F5A-8E1495EC96CD}" destId="{3AFD86E8-056A-4330-8B58-0BED9DB0A41C}" srcOrd="1" destOrd="0" presId="urn:microsoft.com/office/officeart/2005/8/layout/orgChart1"/>
    <dgm:cxn modelId="{F1DB6BF9-497E-4E69-87B4-F78984B54A93}" type="presParOf" srcId="{21B98D87-B458-488F-9F5A-8E1495EC96CD}" destId="{A11B7ACE-31F1-4534-99C3-89F3FD5798DB}" srcOrd="2" destOrd="0" presId="urn:microsoft.com/office/officeart/2005/8/layout/orgChart1"/>
    <dgm:cxn modelId="{C8D25655-9E2D-4436-BCF5-2B0DF374379E}" type="presParOf" srcId="{F2262A45-297C-4FEB-8F82-FAEE844662F0}" destId="{AC69048D-8B5D-4D03-B1AD-DC97EC5C5A1C}" srcOrd="6" destOrd="0" presId="urn:microsoft.com/office/officeart/2005/8/layout/orgChart1"/>
    <dgm:cxn modelId="{9D941DE1-794D-457E-A4A7-6A2501472F83}" type="presParOf" srcId="{F2262A45-297C-4FEB-8F82-FAEE844662F0}" destId="{B9311E74-8284-4C60-B252-BCC8CCD5EACE}" srcOrd="7" destOrd="0" presId="urn:microsoft.com/office/officeart/2005/8/layout/orgChart1"/>
    <dgm:cxn modelId="{0C78B126-CF4E-45C9-9C02-500BD929AC78}" type="presParOf" srcId="{B9311E74-8284-4C60-B252-BCC8CCD5EACE}" destId="{FAF7A111-2FBD-4B69-9F60-0C217FA87E37}" srcOrd="0" destOrd="0" presId="urn:microsoft.com/office/officeart/2005/8/layout/orgChart1"/>
    <dgm:cxn modelId="{542AEE6E-73C9-432A-90FD-A78B4680B2BB}" type="presParOf" srcId="{FAF7A111-2FBD-4B69-9F60-0C217FA87E37}" destId="{CDF653DC-0EE9-4BE3-8026-0C2EF0B06302}" srcOrd="0" destOrd="0" presId="urn:microsoft.com/office/officeart/2005/8/layout/orgChart1"/>
    <dgm:cxn modelId="{A03DE64F-EA1C-461F-91C7-1E6856ECC394}" type="presParOf" srcId="{FAF7A111-2FBD-4B69-9F60-0C217FA87E37}" destId="{294032D9-1EB6-43AE-8D88-8903536BE533}" srcOrd="1" destOrd="0" presId="urn:microsoft.com/office/officeart/2005/8/layout/orgChart1"/>
    <dgm:cxn modelId="{A3E7B413-7271-4258-920F-185DA425D6DB}" type="presParOf" srcId="{B9311E74-8284-4C60-B252-BCC8CCD5EACE}" destId="{0022B598-E768-44A9-860F-7F7577AFC50C}" srcOrd="1" destOrd="0" presId="urn:microsoft.com/office/officeart/2005/8/layout/orgChart1"/>
    <dgm:cxn modelId="{7DB3D25D-5C77-4473-ADD2-B4B9C7100EEC}" type="presParOf" srcId="{B9311E74-8284-4C60-B252-BCC8CCD5EACE}" destId="{8E603100-2AD4-457D-A267-25B9B4E718CE}" srcOrd="2" destOrd="0" presId="urn:microsoft.com/office/officeart/2005/8/layout/orgChart1"/>
    <dgm:cxn modelId="{08BCD0B4-FAF3-4651-AF58-19672ABB065C}" type="presParOf" srcId="{F2262A45-297C-4FEB-8F82-FAEE844662F0}" destId="{2CFA1576-3522-4F0C-8E70-50F65264BC88}" srcOrd="8" destOrd="0" presId="urn:microsoft.com/office/officeart/2005/8/layout/orgChart1"/>
    <dgm:cxn modelId="{53AD91A5-7849-4122-860D-B7EC3955B0D0}" type="presParOf" srcId="{F2262A45-297C-4FEB-8F82-FAEE844662F0}" destId="{ED17056C-DF49-463C-B848-2775B0BD5DB3}" srcOrd="9" destOrd="0" presId="urn:microsoft.com/office/officeart/2005/8/layout/orgChart1"/>
    <dgm:cxn modelId="{0E3E3A6E-CACB-4AE4-B3E5-2DEF1BF1A851}" type="presParOf" srcId="{ED17056C-DF49-463C-B848-2775B0BD5DB3}" destId="{74361A3C-53C9-422D-AD99-A2982DBAA9DA}" srcOrd="0" destOrd="0" presId="urn:microsoft.com/office/officeart/2005/8/layout/orgChart1"/>
    <dgm:cxn modelId="{18256685-AF13-4F58-852F-0807ED6BE431}" type="presParOf" srcId="{74361A3C-53C9-422D-AD99-A2982DBAA9DA}" destId="{E51271BA-AE86-473F-88A7-1CF60492B2DE}" srcOrd="0" destOrd="0" presId="urn:microsoft.com/office/officeart/2005/8/layout/orgChart1"/>
    <dgm:cxn modelId="{DEF8D01E-CA88-4449-BA95-BF560EDEBE53}" type="presParOf" srcId="{74361A3C-53C9-422D-AD99-A2982DBAA9DA}" destId="{EA126D78-876F-4898-979A-F565BB74FFAC}" srcOrd="1" destOrd="0" presId="urn:microsoft.com/office/officeart/2005/8/layout/orgChart1"/>
    <dgm:cxn modelId="{C9BDBA78-683F-4464-BD70-308349975254}" type="presParOf" srcId="{ED17056C-DF49-463C-B848-2775B0BD5DB3}" destId="{035980BE-2DF9-49DA-AC6F-44FCDC14B840}" srcOrd="1" destOrd="0" presId="urn:microsoft.com/office/officeart/2005/8/layout/orgChart1"/>
    <dgm:cxn modelId="{18BEA72A-0D5B-4B8B-AB13-D0F6490B639E}" type="presParOf" srcId="{ED17056C-DF49-463C-B848-2775B0BD5DB3}" destId="{FF517AFF-2E39-473B-A49A-13068FA503CF}" srcOrd="2" destOrd="0" presId="urn:microsoft.com/office/officeart/2005/8/layout/orgChart1"/>
    <dgm:cxn modelId="{BAF705DA-281B-448E-B123-EE99938FC59F}" type="presParOf" srcId="{863306E6-B2FC-4E86-9BD0-5479CD9884CD}" destId="{459C74D8-57D0-47AA-9C18-11D11162AA86}" srcOrd="2" destOrd="0" presId="urn:microsoft.com/office/officeart/2005/8/layout/orgChart1"/>
    <dgm:cxn modelId="{540207E5-7D9E-4AEF-BC40-4B11B71DF2C4}" type="presParOf" srcId="{87A04B8A-1AE4-4F4F-B44C-9474BB6E2798}" destId="{4877179D-9ED0-4DA1-A816-EEF073068AC4}" srcOrd="2" destOrd="0" presId="urn:microsoft.com/office/officeart/2005/8/layout/orgChart1"/>
    <dgm:cxn modelId="{1E0DA3CC-C06B-4F1F-9747-44CE292C7571}" type="presParOf" srcId="{87A04B8A-1AE4-4F4F-B44C-9474BB6E2798}" destId="{C758A2B3-F888-4D7B-84BC-3ED6F989F601}" srcOrd="3" destOrd="0" presId="urn:microsoft.com/office/officeart/2005/8/layout/orgChart1"/>
    <dgm:cxn modelId="{60692E71-04E7-43FE-BB4F-99B88F89D913}" type="presParOf" srcId="{C758A2B3-F888-4D7B-84BC-3ED6F989F601}" destId="{87569263-273A-4946-A3AE-471EFF911A37}" srcOrd="0" destOrd="0" presId="urn:microsoft.com/office/officeart/2005/8/layout/orgChart1"/>
    <dgm:cxn modelId="{F55A923C-702A-4E04-8E98-5403CD88097A}" type="presParOf" srcId="{87569263-273A-4946-A3AE-471EFF911A37}" destId="{A12DB355-5FFB-435E-805F-785364E17E84}" srcOrd="0" destOrd="0" presId="urn:microsoft.com/office/officeart/2005/8/layout/orgChart1"/>
    <dgm:cxn modelId="{DC718ACE-86BD-4AFC-85A4-CD7786CFEDE2}" type="presParOf" srcId="{87569263-273A-4946-A3AE-471EFF911A37}" destId="{E683592E-0583-4546-88D6-417A5834A67D}" srcOrd="1" destOrd="0" presId="urn:microsoft.com/office/officeart/2005/8/layout/orgChart1"/>
    <dgm:cxn modelId="{45C84EC3-D1F2-483E-B8C3-8FB42D0D2589}" type="presParOf" srcId="{C758A2B3-F888-4D7B-84BC-3ED6F989F601}" destId="{E5766D44-E24C-432B-94FB-9F79316C602D}" srcOrd="1" destOrd="0" presId="urn:microsoft.com/office/officeart/2005/8/layout/orgChart1"/>
    <dgm:cxn modelId="{DB383EC5-EE2F-4A1E-8B41-98DE29178C9C}" type="presParOf" srcId="{E5766D44-E24C-432B-94FB-9F79316C602D}" destId="{EB4D9194-BF4C-4971-9DD5-C4DEDC0ADBEB}" srcOrd="0" destOrd="0" presId="urn:microsoft.com/office/officeart/2005/8/layout/orgChart1"/>
    <dgm:cxn modelId="{EE0B0403-4303-4C37-B862-F91D9BB25AB1}" type="presParOf" srcId="{E5766D44-E24C-432B-94FB-9F79316C602D}" destId="{966E8C2C-4E98-41F0-893F-DDEFFFDA251E}" srcOrd="1" destOrd="0" presId="urn:microsoft.com/office/officeart/2005/8/layout/orgChart1"/>
    <dgm:cxn modelId="{F061E9F2-0FA9-4B9D-B3D5-9094F11200AC}" type="presParOf" srcId="{966E8C2C-4E98-41F0-893F-DDEFFFDA251E}" destId="{F737732A-79FA-41DB-8254-2B9B0663616A}" srcOrd="0" destOrd="0" presId="urn:microsoft.com/office/officeart/2005/8/layout/orgChart1"/>
    <dgm:cxn modelId="{F34CE5C5-6F76-4F2E-916F-86E311350BFA}" type="presParOf" srcId="{F737732A-79FA-41DB-8254-2B9B0663616A}" destId="{9C1979FB-CF45-47CA-8CA5-05DC4A1A61DE}" srcOrd="0" destOrd="0" presId="urn:microsoft.com/office/officeart/2005/8/layout/orgChart1"/>
    <dgm:cxn modelId="{35E2D0C4-F0A3-455E-8C3E-1AFC25B73DA1}" type="presParOf" srcId="{F737732A-79FA-41DB-8254-2B9B0663616A}" destId="{98A081CB-898E-4A98-82D1-014FBBF08785}" srcOrd="1" destOrd="0" presId="urn:microsoft.com/office/officeart/2005/8/layout/orgChart1"/>
    <dgm:cxn modelId="{39814ED2-F793-4347-898D-C8627DFB03BA}" type="presParOf" srcId="{966E8C2C-4E98-41F0-893F-DDEFFFDA251E}" destId="{90670EBC-FE47-4FD2-B2AB-EBDA3DC24FF7}" srcOrd="1" destOrd="0" presId="urn:microsoft.com/office/officeart/2005/8/layout/orgChart1"/>
    <dgm:cxn modelId="{7A3BD389-B2AC-4E86-8ED7-F9EE381687C9}" type="presParOf" srcId="{966E8C2C-4E98-41F0-893F-DDEFFFDA251E}" destId="{249B8AC8-B4F5-4B32-9D20-9A8DFE054CA9}" srcOrd="2" destOrd="0" presId="urn:microsoft.com/office/officeart/2005/8/layout/orgChart1"/>
    <dgm:cxn modelId="{DD58A385-DCFF-453E-851A-4DF9FF46E851}" type="presParOf" srcId="{E5766D44-E24C-432B-94FB-9F79316C602D}" destId="{6A295C02-166B-43AE-BC78-842690F8AB8C}" srcOrd="2" destOrd="0" presId="urn:microsoft.com/office/officeart/2005/8/layout/orgChart1"/>
    <dgm:cxn modelId="{615DC29D-01E6-4109-AF51-6C0E01788888}" type="presParOf" srcId="{E5766D44-E24C-432B-94FB-9F79316C602D}" destId="{75E3DB21-2C14-4723-B25A-8207261AD17D}" srcOrd="3" destOrd="0" presId="urn:microsoft.com/office/officeart/2005/8/layout/orgChart1"/>
    <dgm:cxn modelId="{3603B6FD-0CD8-4B5E-A2FC-313949E0C264}" type="presParOf" srcId="{75E3DB21-2C14-4723-B25A-8207261AD17D}" destId="{5F5D4CE4-3AB7-4AAB-B212-2DB57963E3C7}" srcOrd="0" destOrd="0" presId="urn:microsoft.com/office/officeart/2005/8/layout/orgChart1"/>
    <dgm:cxn modelId="{4571AA0B-5FFD-453B-88DE-2091F30F9AFC}" type="presParOf" srcId="{5F5D4CE4-3AB7-4AAB-B212-2DB57963E3C7}" destId="{064A5C39-FC9C-4747-9275-B322F759E548}" srcOrd="0" destOrd="0" presId="urn:microsoft.com/office/officeart/2005/8/layout/orgChart1"/>
    <dgm:cxn modelId="{7C35F672-9D13-4079-946A-CCE2E36E7F45}" type="presParOf" srcId="{5F5D4CE4-3AB7-4AAB-B212-2DB57963E3C7}" destId="{D882256E-7455-474A-A5E2-E40656AC04BA}" srcOrd="1" destOrd="0" presId="urn:microsoft.com/office/officeart/2005/8/layout/orgChart1"/>
    <dgm:cxn modelId="{BEE6B334-732E-42CE-9EF1-F2E4CC595C88}" type="presParOf" srcId="{75E3DB21-2C14-4723-B25A-8207261AD17D}" destId="{1BFB0C95-D1EA-4D10-90B5-C75E42733D05}" srcOrd="1" destOrd="0" presId="urn:microsoft.com/office/officeart/2005/8/layout/orgChart1"/>
    <dgm:cxn modelId="{CFE77041-E3DA-4763-9F6B-DF678FE0C983}" type="presParOf" srcId="{75E3DB21-2C14-4723-B25A-8207261AD17D}" destId="{66ECB6E2-4868-4DF3-95E1-9D50D0B29CC8}" srcOrd="2" destOrd="0" presId="urn:microsoft.com/office/officeart/2005/8/layout/orgChart1"/>
    <dgm:cxn modelId="{078C19E7-40AB-4DB1-B2A0-433428411CD9}" type="presParOf" srcId="{E5766D44-E24C-432B-94FB-9F79316C602D}" destId="{7A5DA480-4391-4E2F-856F-9C52EB8F7393}" srcOrd="4" destOrd="0" presId="urn:microsoft.com/office/officeart/2005/8/layout/orgChart1"/>
    <dgm:cxn modelId="{F3FAFC72-ADD8-4FCE-B064-B6D939F44A77}" type="presParOf" srcId="{E5766D44-E24C-432B-94FB-9F79316C602D}" destId="{7D090D7B-6D9C-4E0C-9A21-6B842E42262E}" srcOrd="5" destOrd="0" presId="urn:microsoft.com/office/officeart/2005/8/layout/orgChart1"/>
    <dgm:cxn modelId="{5BD6808D-6856-4320-8B60-F67FAE044E6A}" type="presParOf" srcId="{7D090D7B-6D9C-4E0C-9A21-6B842E42262E}" destId="{5237E81E-AEDD-438E-96BA-E7F096F6F678}" srcOrd="0" destOrd="0" presId="urn:microsoft.com/office/officeart/2005/8/layout/orgChart1"/>
    <dgm:cxn modelId="{71B4CD13-C3F9-437B-A6D6-CDBF9F31BA1A}" type="presParOf" srcId="{5237E81E-AEDD-438E-96BA-E7F096F6F678}" destId="{5DF5DDD8-5C4C-4C49-9615-DE214359BE8C}" srcOrd="0" destOrd="0" presId="urn:microsoft.com/office/officeart/2005/8/layout/orgChart1"/>
    <dgm:cxn modelId="{C33DEB4A-1387-41F6-A6CE-AC4E21ED4DDE}" type="presParOf" srcId="{5237E81E-AEDD-438E-96BA-E7F096F6F678}" destId="{129E9284-1F6E-4CCC-9CD7-2A33B1050228}" srcOrd="1" destOrd="0" presId="urn:microsoft.com/office/officeart/2005/8/layout/orgChart1"/>
    <dgm:cxn modelId="{D36B147B-C6BF-45CC-A5C6-1604853289ED}" type="presParOf" srcId="{7D090D7B-6D9C-4E0C-9A21-6B842E42262E}" destId="{522D14C3-C129-45CA-919E-77D7D51341C1}" srcOrd="1" destOrd="0" presId="urn:microsoft.com/office/officeart/2005/8/layout/orgChart1"/>
    <dgm:cxn modelId="{AACFC84F-9EE2-4D2B-98EB-4A7CDC7EB2E9}" type="presParOf" srcId="{7D090D7B-6D9C-4E0C-9A21-6B842E42262E}" destId="{E9406E14-5224-4C70-8ED9-E570BDA52449}" srcOrd="2" destOrd="0" presId="urn:microsoft.com/office/officeart/2005/8/layout/orgChart1"/>
    <dgm:cxn modelId="{DBE6DD20-22C8-47FE-B1B2-F9D5F2810F76}" type="presParOf" srcId="{C758A2B3-F888-4D7B-84BC-3ED6F989F601}" destId="{C80260EF-83E4-41D9-863F-09E5BCE7E5AC}" srcOrd="2" destOrd="0" presId="urn:microsoft.com/office/officeart/2005/8/layout/orgChart1"/>
    <dgm:cxn modelId="{39A3FB3C-33F7-40F8-8FE6-5ED3DBD2AE8C}" type="presParOf" srcId="{87A04B8A-1AE4-4F4F-B44C-9474BB6E2798}" destId="{90C9FCCE-2FB1-4D59-B428-DC6A3F382009}" srcOrd="4" destOrd="0" presId="urn:microsoft.com/office/officeart/2005/8/layout/orgChart1"/>
    <dgm:cxn modelId="{BCFB525B-B7EB-4D55-9DB2-53B800B393D3}" type="presParOf" srcId="{87A04B8A-1AE4-4F4F-B44C-9474BB6E2798}" destId="{5378DAD8-A6E3-471C-A974-2AB94E725AA5}" srcOrd="5" destOrd="0" presId="urn:microsoft.com/office/officeart/2005/8/layout/orgChart1"/>
    <dgm:cxn modelId="{AC238407-B28A-473D-B9C9-A36AC3623479}" type="presParOf" srcId="{5378DAD8-A6E3-471C-A974-2AB94E725AA5}" destId="{B133A2AE-3CDE-4AD2-AEDF-E4381815C938}" srcOrd="0" destOrd="0" presId="urn:microsoft.com/office/officeart/2005/8/layout/orgChart1"/>
    <dgm:cxn modelId="{483006B1-FE6E-45EC-A55D-7DD1647AFCEC}" type="presParOf" srcId="{B133A2AE-3CDE-4AD2-AEDF-E4381815C938}" destId="{A9E03CBA-A902-4E55-8012-0A4B3D8437A7}" srcOrd="0" destOrd="0" presId="urn:microsoft.com/office/officeart/2005/8/layout/orgChart1"/>
    <dgm:cxn modelId="{3E5CB544-02B8-41B2-8B1F-0F8388F664AB}" type="presParOf" srcId="{B133A2AE-3CDE-4AD2-AEDF-E4381815C938}" destId="{B9987CE7-E30F-4A29-95C7-E26EDF690CFF}" srcOrd="1" destOrd="0" presId="urn:microsoft.com/office/officeart/2005/8/layout/orgChart1"/>
    <dgm:cxn modelId="{ADF642CD-DCF7-4FE8-95AD-71C2AD99B747}" type="presParOf" srcId="{5378DAD8-A6E3-471C-A974-2AB94E725AA5}" destId="{F8BAA9DA-DB33-4F90-874E-6A7097F3AA01}" srcOrd="1" destOrd="0" presId="urn:microsoft.com/office/officeart/2005/8/layout/orgChart1"/>
    <dgm:cxn modelId="{429609A2-B5E0-4AEE-9E60-EC9B83736E52}" type="presParOf" srcId="{F8BAA9DA-DB33-4F90-874E-6A7097F3AA01}" destId="{50CFBE1C-9A97-4B1E-A2B2-43CF48584A81}" srcOrd="0" destOrd="0" presId="urn:microsoft.com/office/officeart/2005/8/layout/orgChart1"/>
    <dgm:cxn modelId="{402957E2-B3AD-492D-954B-B9890AC7A824}" type="presParOf" srcId="{F8BAA9DA-DB33-4F90-874E-6A7097F3AA01}" destId="{FD943114-498C-4BA9-8481-22F22A3B69D2}" srcOrd="1" destOrd="0" presId="urn:microsoft.com/office/officeart/2005/8/layout/orgChart1"/>
    <dgm:cxn modelId="{89929FCA-FACA-4BEA-B497-8292BA3757FD}" type="presParOf" srcId="{FD943114-498C-4BA9-8481-22F22A3B69D2}" destId="{7CA00537-A4C8-497F-817B-ABE706C07DE1}" srcOrd="0" destOrd="0" presId="urn:microsoft.com/office/officeart/2005/8/layout/orgChart1"/>
    <dgm:cxn modelId="{C3CB7B4A-B6D1-4902-A9C6-2D90394C6C3F}" type="presParOf" srcId="{7CA00537-A4C8-497F-817B-ABE706C07DE1}" destId="{067B1FA8-2F86-45B4-B327-611BD04DA60B}" srcOrd="0" destOrd="0" presId="urn:microsoft.com/office/officeart/2005/8/layout/orgChart1"/>
    <dgm:cxn modelId="{D1A80C3E-0249-4C83-827C-B379137BDDC8}" type="presParOf" srcId="{7CA00537-A4C8-497F-817B-ABE706C07DE1}" destId="{D4702F51-747A-4B90-9405-9CACC7FCBD6B}" srcOrd="1" destOrd="0" presId="urn:microsoft.com/office/officeart/2005/8/layout/orgChart1"/>
    <dgm:cxn modelId="{0D38CA56-9182-426C-BDB4-2524CF0A0EB4}" type="presParOf" srcId="{FD943114-498C-4BA9-8481-22F22A3B69D2}" destId="{2ADB593E-B373-418C-B74D-645DC6D7E0EC}" srcOrd="1" destOrd="0" presId="urn:microsoft.com/office/officeart/2005/8/layout/orgChart1"/>
    <dgm:cxn modelId="{B8CE72B8-9D2C-4182-AD3F-3D52FA482EE6}" type="presParOf" srcId="{FD943114-498C-4BA9-8481-22F22A3B69D2}" destId="{45D15065-8CA7-41CD-9DAF-A8E8174148AF}" srcOrd="2" destOrd="0" presId="urn:microsoft.com/office/officeart/2005/8/layout/orgChart1"/>
    <dgm:cxn modelId="{0E48D15E-E7D1-4F6B-8E23-B0A23B479AB5}" type="presParOf" srcId="{F8BAA9DA-DB33-4F90-874E-6A7097F3AA01}" destId="{42D30CF4-BBE4-4A41-9606-0449DF7D4516}" srcOrd="2" destOrd="0" presId="urn:microsoft.com/office/officeart/2005/8/layout/orgChart1"/>
    <dgm:cxn modelId="{DC4B29AC-122B-4C12-8933-2FEC435B64FC}" type="presParOf" srcId="{F8BAA9DA-DB33-4F90-874E-6A7097F3AA01}" destId="{D7C3A097-E62A-494A-981F-A6FD39A35480}" srcOrd="3" destOrd="0" presId="urn:microsoft.com/office/officeart/2005/8/layout/orgChart1"/>
    <dgm:cxn modelId="{00DADF9C-4F92-48E3-B12D-F90D3684EBA6}" type="presParOf" srcId="{D7C3A097-E62A-494A-981F-A6FD39A35480}" destId="{8279552C-D026-491C-A04C-3977FDC1752D}" srcOrd="0" destOrd="0" presId="urn:microsoft.com/office/officeart/2005/8/layout/orgChart1"/>
    <dgm:cxn modelId="{124444A2-4988-414A-ABC0-3FE4875C7FDD}" type="presParOf" srcId="{8279552C-D026-491C-A04C-3977FDC1752D}" destId="{E81B65D1-97AD-4F3D-B46A-3AB186A287AB}" srcOrd="0" destOrd="0" presId="urn:microsoft.com/office/officeart/2005/8/layout/orgChart1"/>
    <dgm:cxn modelId="{082375D6-1A42-4F52-852A-6B757C85511D}" type="presParOf" srcId="{8279552C-D026-491C-A04C-3977FDC1752D}" destId="{4C79B728-0336-4FE5-A2B5-927ACDA1982D}" srcOrd="1" destOrd="0" presId="urn:microsoft.com/office/officeart/2005/8/layout/orgChart1"/>
    <dgm:cxn modelId="{94ACBFE8-212C-4412-93F1-CE016D1AE855}" type="presParOf" srcId="{D7C3A097-E62A-494A-981F-A6FD39A35480}" destId="{B7ADF211-13CE-45D1-B89A-744703A5280F}" srcOrd="1" destOrd="0" presId="urn:microsoft.com/office/officeart/2005/8/layout/orgChart1"/>
    <dgm:cxn modelId="{A03DA65C-FC70-434D-9AFE-C3A0D26A2ECD}" type="presParOf" srcId="{D7C3A097-E62A-494A-981F-A6FD39A35480}" destId="{326C0750-B45D-4361-87BF-8D1B1F703EE0}" srcOrd="2" destOrd="0" presId="urn:microsoft.com/office/officeart/2005/8/layout/orgChart1"/>
    <dgm:cxn modelId="{8248836E-7124-4FDE-9382-40E0E459B072}" type="presParOf" srcId="{F8BAA9DA-DB33-4F90-874E-6A7097F3AA01}" destId="{D3AF99F5-1EA8-42E3-8F8F-ABAF1F353C5B}" srcOrd="4" destOrd="0" presId="urn:microsoft.com/office/officeart/2005/8/layout/orgChart1"/>
    <dgm:cxn modelId="{B5070AE0-2DDD-42E8-AB22-A50822B75CE8}" type="presParOf" srcId="{F8BAA9DA-DB33-4F90-874E-6A7097F3AA01}" destId="{2BE3F8CD-B1B3-488F-850E-A403A3F69027}" srcOrd="5" destOrd="0" presId="urn:microsoft.com/office/officeart/2005/8/layout/orgChart1"/>
    <dgm:cxn modelId="{9BB0B1FE-E09A-4D2C-9271-0ADC8706EF4C}" type="presParOf" srcId="{2BE3F8CD-B1B3-488F-850E-A403A3F69027}" destId="{CD01FDAB-333C-4814-BFBE-045BE5928B6E}" srcOrd="0" destOrd="0" presId="urn:microsoft.com/office/officeart/2005/8/layout/orgChart1"/>
    <dgm:cxn modelId="{6C3AD3A7-2AB7-43C9-90E6-5DEB04545146}" type="presParOf" srcId="{CD01FDAB-333C-4814-BFBE-045BE5928B6E}" destId="{FC4D3DE5-3B14-4891-9597-17447A686CD2}" srcOrd="0" destOrd="0" presId="urn:microsoft.com/office/officeart/2005/8/layout/orgChart1"/>
    <dgm:cxn modelId="{CD13BE31-A37B-46F7-8465-AC21CDD6DBA3}" type="presParOf" srcId="{CD01FDAB-333C-4814-BFBE-045BE5928B6E}" destId="{71D10D74-9887-4DD4-AAD4-88885911372D}" srcOrd="1" destOrd="0" presId="urn:microsoft.com/office/officeart/2005/8/layout/orgChart1"/>
    <dgm:cxn modelId="{9FD962CA-1BEF-4A4E-B482-CE0029026C97}" type="presParOf" srcId="{2BE3F8CD-B1B3-488F-850E-A403A3F69027}" destId="{13A6364B-697C-46AF-968E-FA3C45BB8A29}" srcOrd="1" destOrd="0" presId="urn:microsoft.com/office/officeart/2005/8/layout/orgChart1"/>
    <dgm:cxn modelId="{9A581E72-3F86-4F0B-84DC-B127099609AC}" type="presParOf" srcId="{2BE3F8CD-B1B3-488F-850E-A403A3F69027}" destId="{C90B01E5-AD5A-4F3B-8E5C-75212416B6B3}" srcOrd="2" destOrd="0" presId="urn:microsoft.com/office/officeart/2005/8/layout/orgChart1"/>
    <dgm:cxn modelId="{39173242-F3F2-49AE-BC9E-F59A49F04ACA}" type="presParOf" srcId="{5378DAD8-A6E3-471C-A974-2AB94E725AA5}" destId="{2DA2B553-44E5-4C28-8C37-FC2D291F8F2E}" srcOrd="2" destOrd="0" presId="urn:microsoft.com/office/officeart/2005/8/layout/orgChart1"/>
    <dgm:cxn modelId="{27FD449C-6F51-49B8-B8AA-491D56625DD1}" type="presParOf" srcId="{87A04B8A-1AE4-4F4F-B44C-9474BB6E2798}" destId="{5592E947-13AE-4395-8DFD-DB56E17EA8C4}" srcOrd="6" destOrd="0" presId="urn:microsoft.com/office/officeart/2005/8/layout/orgChart1"/>
    <dgm:cxn modelId="{B768649B-1A4B-48F0-89A3-B53C90B6D433}" type="presParOf" srcId="{87A04B8A-1AE4-4F4F-B44C-9474BB6E2798}" destId="{3B25BAB3-C205-469C-9932-EB4817E25BD8}" srcOrd="7" destOrd="0" presId="urn:microsoft.com/office/officeart/2005/8/layout/orgChart1"/>
    <dgm:cxn modelId="{7D2F9509-4637-4B72-889E-8E0DE5ABF07E}" type="presParOf" srcId="{3B25BAB3-C205-469C-9932-EB4817E25BD8}" destId="{C56E80B8-D8AC-4ACF-BA72-6CE16DBCDC4B}" srcOrd="0" destOrd="0" presId="urn:microsoft.com/office/officeart/2005/8/layout/orgChart1"/>
    <dgm:cxn modelId="{9D3A01EB-2B48-499E-A159-9C5F349FD582}" type="presParOf" srcId="{C56E80B8-D8AC-4ACF-BA72-6CE16DBCDC4B}" destId="{8E041ED1-AA45-4003-9E90-3962CE0F263C}" srcOrd="0" destOrd="0" presId="urn:microsoft.com/office/officeart/2005/8/layout/orgChart1"/>
    <dgm:cxn modelId="{FE2717E8-6CDB-42F5-9223-2469043B583D}" type="presParOf" srcId="{C56E80B8-D8AC-4ACF-BA72-6CE16DBCDC4B}" destId="{6113333C-6827-44EC-A0C6-DD774B4038DD}" srcOrd="1" destOrd="0" presId="urn:microsoft.com/office/officeart/2005/8/layout/orgChart1"/>
    <dgm:cxn modelId="{EDFE4D9C-C5D5-45AB-BF6A-EFED9438F469}" type="presParOf" srcId="{3B25BAB3-C205-469C-9932-EB4817E25BD8}" destId="{60A8D9F1-D035-4559-9541-5613742C3895}" srcOrd="1" destOrd="0" presId="urn:microsoft.com/office/officeart/2005/8/layout/orgChart1"/>
    <dgm:cxn modelId="{421808A7-D278-411F-A3B5-14D7DAC3BBF6}" type="presParOf" srcId="{60A8D9F1-D035-4559-9541-5613742C3895}" destId="{91D59096-2D34-475E-A6A9-E90AD2265278}" srcOrd="0" destOrd="0" presId="urn:microsoft.com/office/officeart/2005/8/layout/orgChart1"/>
    <dgm:cxn modelId="{30F0F12E-A068-4520-BDA2-407BAE54C00B}" type="presParOf" srcId="{60A8D9F1-D035-4559-9541-5613742C3895}" destId="{A0DDF1E3-F468-4C01-89AB-19A87C05B11D}" srcOrd="1" destOrd="0" presId="urn:microsoft.com/office/officeart/2005/8/layout/orgChart1"/>
    <dgm:cxn modelId="{8A35AEED-22BB-41A3-A674-FF75FBB33421}" type="presParOf" srcId="{A0DDF1E3-F468-4C01-89AB-19A87C05B11D}" destId="{973F912F-2BAA-4618-AA27-57C1DA7FBA87}" srcOrd="0" destOrd="0" presId="urn:microsoft.com/office/officeart/2005/8/layout/orgChart1"/>
    <dgm:cxn modelId="{D89D2806-36EB-4C89-BA43-B28C2A228F28}" type="presParOf" srcId="{973F912F-2BAA-4618-AA27-57C1DA7FBA87}" destId="{45EACEDF-4ACC-481D-BE3B-EAA40CE7BD50}" srcOrd="0" destOrd="0" presId="urn:microsoft.com/office/officeart/2005/8/layout/orgChart1"/>
    <dgm:cxn modelId="{773034E3-1B4F-407D-89FB-EEF8B096B2AD}" type="presParOf" srcId="{973F912F-2BAA-4618-AA27-57C1DA7FBA87}" destId="{12BEF34C-5693-4ED7-9E1C-3E42B92AC65E}" srcOrd="1" destOrd="0" presId="urn:microsoft.com/office/officeart/2005/8/layout/orgChart1"/>
    <dgm:cxn modelId="{A05F57E3-CDDA-4E0E-8A79-8C4B6742F775}" type="presParOf" srcId="{A0DDF1E3-F468-4C01-89AB-19A87C05B11D}" destId="{73F6A6F4-23C1-45D4-A308-14B7099A17F3}" srcOrd="1" destOrd="0" presId="urn:microsoft.com/office/officeart/2005/8/layout/orgChart1"/>
    <dgm:cxn modelId="{6E802C9A-66BA-413F-9648-25DF523DCF7F}" type="presParOf" srcId="{A0DDF1E3-F468-4C01-89AB-19A87C05B11D}" destId="{41968F25-FC07-4E56-B38E-BC6869246F39}" srcOrd="2" destOrd="0" presId="urn:microsoft.com/office/officeart/2005/8/layout/orgChart1"/>
    <dgm:cxn modelId="{42265602-314B-4688-A8BC-1A9C87B7E23E}" type="presParOf" srcId="{60A8D9F1-D035-4559-9541-5613742C3895}" destId="{5133A718-7500-4290-8432-5C4BBBE5E1DE}" srcOrd="2" destOrd="0" presId="urn:microsoft.com/office/officeart/2005/8/layout/orgChart1"/>
    <dgm:cxn modelId="{D8BDA0FB-ED58-4E5E-8D60-60D9D1681CD3}" type="presParOf" srcId="{60A8D9F1-D035-4559-9541-5613742C3895}" destId="{C092FB1D-63EF-4516-A961-14ED8C373CE1}" srcOrd="3" destOrd="0" presId="urn:microsoft.com/office/officeart/2005/8/layout/orgChart1"/>
    <dgm:cxn modelId="{D8330DFB-114A-4C93-9CA1-9C8CB682BBA8}" type="presParOf" srcId="{C092FB1D-63EF-4516-A961-14ED8C373CE1}" destId="{D233DC09-7FFD-4075-BBEA-9F8AA593240F}" srcOrd="0" destOrd="0" presId="urn:microsoft.com/office/officeart/2005/8/layout/orgChart1"/>
    <dgm:cxn modelId="{E9A43C58-FF28-47B4-8CAC-09868F62567D}" type="presParOf" srcId="{D233DC09-7FFD-4075-BBEA-9F8AA593240F}" destId="{4F4B0C52-5331-4A10-94FB-CD5579778163}" srcOrd="0" destOrd="0" presId="urn:microsoft.com/office/officeart/2005/8/layout/orgChart1"/>
    <dgm:cxn modelId="{4AD38F7C-EAF4-4A4A-B88B-66B62D840CC7}" type="presParOf" srcId="{D233DC09-7FFD-4075-BBEA-9F8AA593240F}" destId="{EECA633E-CEB6-4F1C-9C9F-09C58313C39E}" srcOrd="1" destOrd="0" presId="urn:microsoft.com/office/officeart/2005/8/layout/orgChart1"/>
    <dgm:cxn modelId="{F6352A2A-1FE1-4A84-823E-5295BE87AC74}" type="presParOf" srcId="{C092FB1D-63EF-4516-A961-14ED8C373CE1}" destId="{74CE8983-BE5C-4EB8-A717-6101511F9232}" srcOrd="1" destOrd="0" presId="urn:microsoft.com/office/officeart/2005/8/layout/orgChart1"/>
    <dgm:cxn modelId="{2E517107-2E44-48FD-9A49-75C3B78EB8DF}" type="presParOf" srcId="{C092FB1D-63EF-4516-A961-14ED8C373CE1}" destId="{1471A0FD-F28F-4C33-ACBF-DFCC48DDFEE3}" srcOrd="2" destOrd="0" presId="urn:microsoft.com/office/officeart/2005/8/layout/orgChart1"/>
    <dgm:cxn modelId="{0C33FEAF-C7E3-4158-AD28-D2F82A057844}" type="presParOf" srcId="{60A8D9F1-D035-4559-9541-5613742C3895}" destId="{2DFB8326-8C01-4C11-9439-4C58C8563CBB}" srcOrd="4" destOrd="0" presId="urn:microsoft.com/office/officeart/2005/8/layout/orgChart1"/>
    <dgm:cxn modelId="{C0A4B847-4617-4295-A0B4-A95F1AF0156F}" type="presParOf" srcId="{60A8D9F1-D035-4559-9541-5613742C3895}" destId="{2F55D39C-2E31-4975-B042-48CF3841B2DA}" srcOrd="5" destOrd="0" presId="urn:microsoft.com/office/officeart/2005/8/layout/orgChart1"/>
    <dgm:cxn modelId="{63BD12A1-53B5-4D56-9602-D376B6E9FCA3}" type="presParOf" srcId="{2F55D39C-2E31-4975-B042-48CF3841B2DA}" destId="{769BFC95-3880-4825-AE3E-ABB62D7E1F9D}" srcOrd="0" destOrd="0" presId="urn:microsoft.com/office/officeart/2005/8/layout/orgChart1"/>
    <dgm:cxn modelId="{9356B67E-7E3A-44E5-95DE-7311552E22B3}" type="presParOf" srcId="{769BFC95-3880-4825-AE3E-ABB62D7E1F9D}" destId="{50D30435-BD6C-47C9-AEBF-9AAB6139D6B4}" srcOrd="0" destOrd="0" presId="urn:microsoft.com/office/officeart/2005/8/layout/orgChart1"/>
    <dgm:cxn modelId="{8CDB95EF-6EC9-409B-941D-A38824D11DE9}" type="presParOf" srcId="{769BFC95-3880-4825-AE3E-ABB62D7E1F9D}" destId="{AC73917F-3209-4676-8BA3-D9D5CB713A69}" srcOrd="1" destOrd="0" presId="urn:microsoft.com/office/officeart/2005/8/layout/orgChart1"/>
    <dgm:cxn modelId="{FD648364-769E-450D-88F8-871590715259}" type="presParOf" srcId="{2F55D39C-2E31-4975-B042-48CF3841B2DA}" destId="{2198F354-CB71-4381-BF57-8F886DAD04FD}" srcOrd="1" destOrd="0" presId="urn:microsoft.com/office/officeart/2005/8/layout/orgChart1"/>
    <dgm:cxn modelId="{2AA7E156-FE0C-4AF7-819D-18849BF52F15}" type="presParOf" srcId="{2F55D39C-2E31-4975-B042-48CF3841B2DA}" destId="{0A8AC6D3-2F35-4047-8827-5DB7A9C1AAA2}" srcOrd="2" destOrd="0" presId="urn:microsoft.com/office/officeart/2005/8/layout/orgChart1"/>
    <dgm:cxn modelId="{D24B60E7-B2AD-4827-A752-A53A24E872DB}" type="presParOf" srcId="{3B25BAB3-C205-469C-9932-EB4817E25BD8}" destId="{89EFE9F4-2871-4CAD-B9D0-24F8FC54B48D}" srcOrd="2" destOrd="0" presId="urn:microsoft.com/office/officeart/2005/8/layout/orgChart1"/>
    <dgm:cxn modelId="{A5757B59-7272-4163-92BE-1A51502C5C61}" type="presParOf" srcId="{87A04B8A-1AE4-4F4F-B44C-9474BB6E2798}" destId="{043158F8-E18E-405A-AE6E-813F1E3B63C4}" srcOrd="8" destOrd="0" presId="urn:microsoft.com/office/officeart/2005/8/layout/orgChart1"/>
    <dgm:cxn modelId="{0AA1810D-1755-44F4-B304-DE7D7F6007A2}" type="presParOf" srcId="{87A04B8A-1AE4-4F4F-B44C-9474BB6E2798}" destId="{72E0DCD6-4EAF-4464-A98C-743D1E05E39A}" srcOrd="9" destOrd="0" presId="urn:microsoft.com/office/officeart/2005/8/layout/orgChart1"/>
    <dgm:cxn modelId="{BD6A4B09-2B1A-46DF-9588-1908680CF9EA}" type="presParOf" srcId="{72E0DCD6-4EAF-4464-A98C-743D1E05E39A}" destId="{279A5B79-6531-45A5-9522-B79B0685643E}" srcOrd="0" destOrd="0" presId="urn:microsoft.com/office/officeart/2005/8/layout/orgChart1"/>
    <dgm:cxn modelId="{D3023480-5257-4698-B381-FE158C4F348D}" type="presParOf" srcId="{279A5B79-6531-45A5-9522-B79B0685643E}" destId="{EF4F149A-7731-4582-93DE-DDBFDB68CA51}" srcOrd="0" destOrd="0" presId="urn:microsoft.com/office/officeart/2005/8/layout/orgChart1"/>
    <dgm:cxn modelId="{04DBBE68-104C-462C-9FAD-8DD3A1A49EEA}" type="presParOf" srcId="{279A5B79-6531-45A5-9522-B79B0685643E}" destId="{0188F161-2FE3-40FA-92AB-05462BC6B6BD}" srcOrd="1" destOrd="0" presId="urn:microsoft.com/office/officeart/2005/8/layout/orgChart1"/>
    <dgm:cxn modelId="{F7E9C079-FE5D-45E4-839B-AC551C1A72A6}" type="presParOf" srcId="{72E0DCD6-4EAF-4464-A98C-743D1E05E39A}" destId="{6F568817-7CAC-4F78-BF10-70CEDD53DF1A}" srcOrd="1" destOrd="0" presId="urn:microsoft.com/office/officeart/2005/8/layout/orgChart1"/>
    <dgm:cxn modelId="{A7776FF4-E2E1-47CE-9AAF-D51777237D27}" type="presParOf" srcId="{6F568817-7CAC-4F78-BF10-70CEDD53DF1A}" destId="{1B0C45DD-1C81-4546-9210-3337139A2BBA}" srcOrd="0" destOrd="0" presId="urn:microsoft.com/office/officeart/2005/8/layout/orgChart1"/>
    <dgm:cxn modelId="{FAFD2A2E-594B-4789-872F-2523175A0CC7}" type="presParOf" srcId="{6F568817-7CAC-4F78-BF10-70CEDD53DF1A}" destId="{F3BFA215-F7F7-4678-BA22-E258B37AA25B}" srcOrd="1" destOrd="0" presId="urn:microsoft.com/office/officeart/2005/8/layout/orgChart1"/>
    <dgm:cxn modelId="{E4027D20-ADDF-4C53-BC11-336352D5C299}" type="presParOf" srcId="{F3BFA215-F7F7-4678-BA22-E258B37AA25B}" destId="{E54ED436-FEB3-4FCB-AEC3-FB59147C5689}" srcOrd="0" destOrd="0" presId="urn:microsoft.com/office/officeart/2005/8/layout/orgChart1"/>
    <dgm:cxn modelId="{9B27E3FE-BE09-4A62-8BB2-9C345181E1C5}" type="presParOf" srcId="{E54ED436-FEB3-4FCB-AEC3-FB59147C5689}" destId="{267CC4EE-0D0C-4007-A9E1-23638FA218F7}" srcOrd="0" destOrd="0" presId="urn:microsoft.com/office/officeart/2005/8/layout/orgChart1"/>
    <dgm:cxn modelId="{D8A4C137-0A65-4BE0-8AE1-573034FAE6F7}" type="presParOf" srcId="{E54ED436-FEB3-4FCB-AEC3-FB59147C5689}" destId="{2CF6A78A-0264-451E-B1E4-6436FA0C8F85}" srcOrd="1" destOrd="0" presId="urn:microsoft.com/office/officeart/2005/8/layout/orgChart1"/>
    <dgm:cxn modelId="{E08EC72B-4538-4995-B2BC-51BC54DCC520}" type="presParOf" srcId="{F3BFA215-F7F7-4678-BA22-E258B37AA25B}" destId="{D7C61D1C-F86D-45B6-B73E-D2AC5017B9F4}" srcOrd="1" destOrd="0" presId="urn:microsoft.com/office/officeart/2005/8/layout/orgChart1"/>
    <dgm:cxn modelId="{97AD6A0F-D54B-44EF-8D44-904A558FBAE3}" type="presParOf" srcId="{F3BFA215-F7F7-4678-BA22-E258B37AA25B}" destId="{8FB2B6FA-58AE-46E5-8179-F99D5AC15C56}" srcOrd="2" destOrd="0" presId="urn:microsoft.com/office/officeart/2005/8/layout/orgChart1"/>
    <dgm:cxn modelId="{20150192-ADB9-4CF9-9BD1-A3B438380E59}" type="presParOf" srcId="{6F568817-7CAC-4F78-BF10-70CEDD53DF1A}" destId="{787A46FB-C097-4400-B81A-73CA895533C6}" srcOrd="2" destOrd="0" presId="urn:microsoft.com/office/officeart/2005/8/layout/orgChart1"/>
    <dgm:cxn modelId="{5143692C-5B06-424B-9253-C903ADE9BCCD}" type="presParOf" srcId="{6F568817-7CAC-4F78-BF10-70CEDD53DF1A}" destId="{AF0B3E24-E4FE-4959-B3CD-391F874333EB}" srcOrd="3" destOrd="0" presId="urn:microsoft.com/office/officeart/2005/8/layout/orgChart1"/>
    <dgm:cxn modelId="{D9CEE751-0378-499F-AF8E-4990582CF0DB}" type="presParOf" srcId="{AF0B3E24-E4FE-4959-B3CD-391F874333EB}" destId="{0F9216D6-EFED-465B-8F9F-25A67ABA5622}" srcOrd="0" destOrd="0" presId="urn:microsoft.com/office/officeart/2005/8/layout/orgChart1"/>
    <dgm:cxn modelId="{6C8CCEEE-C964-4B38-B51C-20851A1ECF95}" type="presParOf" srcId="{0F9216D6-EFED-465B-8F9F-25A67ABA5622}" destId="{4956D901-B5FD-4569-A3E9-A651683E2B76}" srcOrd="0" destOrd="0" presId="urn:microsoft.com/office/officeart/2005/8/layout/orgChart1"/>
    <dgm:cxn modelId="{12453EB6-8F68-4AEC-8A7E-7B1AC1BEF1EA}" type="presParOf" srcId="{0F9216D6-EFED-465B-8F9F-25A67ABA5622}" destId="{A62ABE98-866B-4A8F-8FC9-DB0E33846F87}" srcOrd="1" destOrd="0" presId="urn:microsoft.com/office/officeart/2005/8/layout/orgChart1"/>
    <dgm:cxn modelId="{AB4E267E-667F-403D-AFFC-BEA41C8DB528}" type="presParOf" srcId="{AF0B3E24-E4FE-4959-B3CD-391F874333EB}" destId="{B03BBFB9-0E84-4E74-9A37-B1218A061E3C}" srcOrd="1" destOrd="0" presId="urn:microsoft.com/office/officeart/2005/8/layout/orgChart1"/>
    <dgm:cxn modelId="{F863C13D-E32D-45EE-9850-E995C1D5092B}" type="presParOf" srcId="{AF0B3E24-E4FE-4959-B3CD-391F874333EB}" destId="{5AF6EDF4-40C0-4CB8-80F4-D1E70729388F}" srcOrd="2" destOrd="0" presId="urn:microsoft.com/office/officeart/2005/8/layout/orgChart1"/>
    <dgm:cxn modelId="{4AE83155-D306-4617-9F84-66409CA22C98}" type="presParOf" srcId="{6F568817-7CAC-4F78-BF10-70CEDD53DF1A}" destId="{B18F668B-97E1-4E1D-8966-AB364EA25CB8}" srcOrd="4" destOrd="0" presId="urn:microsoft.com/office/officeart/2005/8/layout/orgChart1"/>
    <dgm:cxn modelId="{2C84AF8D-B080-48DB-8FFB-60CB4CD4B359}" type="presParOf" srcId="{6F568817-7CAC-4F78-BF10-70CEDD53DF1A}" destId="{C3BEBF02-9D50-49A6-85F2-8A951CC607B7}" srcOrd="5" destOrd="0" presId="urn:microsoft.com/office/officeart/2005/8/layout/orgChart1"/>
    <dgm:cxn modelId="{727ACBDB-73DD-4474-A776-2B26B39AB581}" type="presParOf" srcId="{C3BEBF02-9D50-49A6-85F2-8A951CC607B7}" destId="{F68B9C85-7160-4AE0-A979-108333645703}" srcOrd="0" destOrd="0" presId="urn:microsoft.com/office/officeart/2005/8/layout/orgChart1"/>
    <dgm:cxn modelId="{38C0D952-ED91-45A7-83A6-E80AEB037468}" type="presParOf" srcId="{F68B9C85-7160-4AE0-A979-108333645703}" destId="{2934D1BC-7B14-4B1C-BEED-7C7A0E239E16}" srcOrd="0" destOrd="0" presId="urn:microsoft.com/office/officeart/2005/8/layout/orgChart1"/>
    <dgm:cxn modelId="{E67AD0F8-566A-4BEF-9AA7-304E91C7BA54}" type="presParOf" srcId="{F68B9C85-7160-4AE0-A979-108333645703}" destId="{097EC5EE-D05F-497C-8E42-28EF76683B5F}" srcOrd="1" destOrd="0" presId="urn:microsoft.com/office/officeart/2005/8/layout/orgChart1"/>
    <dgm:cxn modelId="{A5A70F05-5A25-476B-9A68-4E219F81D24C}" type="presParOf" srcId="{C3BEBF02-9D50-49A6-85F2-8A951CC607B7}" destId="{78FE6CF5-F605-40DD-B468-E69ED07BE090}" srcOrd="1" destOrd="0" presId="urn:microsoft.com/office/officeart/2005/8/layout/orgChart1"/>
    <dgm:cxn modelId="{BE91F306-C3C9-4EEE-8A3E-A386A2D5BAE1}" type="presParOf" srcId="{C3BEBF02-9D50-49A6-85F2-8A951CC607B7}" destId="{93C2499A-BDB5-4CD4-98AE-3701C952A8E8}" srcOrd="2" destOrd="0" presId="urn:microsoft.com/office/officeart/2005/8/layout/orgChart1"/>
    <dgm:cxn modelId="{7ACBFEED-E395-42AD-800B-07396DC9E21D}" type="presParOf" srcId="{6F568817-7CAC-4F78-BF10-70CEDD53DF1A}" destId="{F1F9D2E7-9522-41A0-8500-C45EE6A0F9F7}" srcOrd="6" destOrd="0" presId="urn:microsoft.com/office/officeart/2005/8/layout/orgChart1"/>
    <dgm:cxn modelId="{084409F8-F214-4E07-8301-21AB7446424D}" type="presParOf" srcId="{6F568817-7CAC-4F78-BF10-70CEDD53DF1A}" destId="{353C2224-355B-42D0-86FD-55D2BD976D6F}" srcOrd="7" destOrd="0" presId="urn:microsoft.com/office/officeart/2005/8/layout/orgChart1"/>
    <dgm:cxn modelId="{511A0C23-A12A-4F7A-A901-A6338ED54F44}" type="presParOf" srcId="{353C2224-355B-42D0-86FD-55D2BD976D6F}" destId="{F078DCE7-D7B7-45A9-B2A1-91B4F098197E}" srcOrd="0" destOrd="0" presId="urn:microsoft.com/office/officeart/2005/8/layout/orgChart1"/>
    <dgm:cxn modelId="{336D8E6A-ADE3-4A76-B442-1ABA2A75C69D}" type="presParOf" srcId="{F078DCE7-D7B7-45A9-B2A1-91B4F098197E}" destId="{FB13C9A0-8244-4920-BB0A-F40ECA0E3916}" srcOrd="0" destOrd="0" presId="urn:microsoft.com/office/officeart/2005/8/layout/orgChart1"/>
    <dgm:cxn modelId="{6C018B71-4779-483E-AAFE-16E45E64F9A8}" type="presParOf" srcId="{F078DCE7-D7B7-45A9-B2A1-91B4F098197E}" destId="{FB4BE36E-9222-4A0A-A8DB-ADFAB866DCE2}" srcOrd="1" destOrd="0" presId="urn:microsoft.com/office/officeart/2005/8/layout/orgChart1"/>
    <dgm:cxn modelId="{1E538E47-DFBA-405C-AEB3-27A6C2AF84FB}" type="presParOf" srcId="{353C2224-355B-42D0-86FD-55D2BD976D6F}" destId="{FE3DA50B-DE55-4B27-8904-7700C140DAA3}" srcOrd="1" destOrd="0" presId="urn:microsoft.com/office/officeart/2005/8/layout/orgChart1"/>
    <dgm:cxn modelId="{FC5F9087-3E5F-41FC-8781-1D1C852DF3D5}" type="presParOf" srcId="{353C2224-355B-42D0-86FD-55D2BD976D6F}" destId="{49328226-3DCD-4DC8-B389-609E73E7F500}" srcOrd="2" destOrd="0" presId="urn:microsoft.com/office/officeart/2005/8/layout/orgChart1"/>
    <dgm:cxn modelId="{2E447E2B-1479-44CE-AB60-43BB4C1766DF}" type="presParOf" srcId="{72E0DCD6-4EAF-4464-A98C-743D1E05E39A}" destId="{337A034A-130E-4A9A-B6EE-AD239383BEE9}" srcOrd="2" destOrd="0" presId="urn:microsoft.com/office/officeart/2005/8/layout/orgChart1"/>
    <dgm:cxn modelId="{21BF614D-3418-4E07-AEFD-A1B2BB8C8DCB}" type="presParOf" srcId="{9480A291-D5B1-4563-A3D5-1BD2629D5C35}" destId="{950755DE-FA46-436A-BA5D-2BA48A79804E}" srcOrd="2" destOrd="0" presId="urn:microsoft.com/office/officeart/2005/8/layout/orgChart1"/>
    <dgm:cxn modelId="{D257B91F-6FCE-40A8-B2B5-732670C65A9B}" type="presParOf" srcId="{950755DE-FA46-436A-BA5D-2BA48A79804E}" destId="{0477A00F-8F55-4554-A38D-E997E15379EC}" srcOrd="0" destOrd="0" presId="urn:microsoft.com/office/officeart/2005/8/layout/orgChart1"/>
    <dgm:cxn modelId="{F87BE771-50A4-4907-AD47-6A1C83019BFC}" type="presParOf" srcId="{950755DE-FA46-436A-BA5D-2BA48A79804E}" destId="{DF32818E-768D-4C19-AEDB-939AEFE5E1D9}" srcOrd="1" destOrd="0" presId="urn:microsoft.com/office/officeart/2005/8/layout/orgChart1"/>
    <dgm:cxn modelId="{45A48104-29D3-4792-A9B8-263D40B76424}" type="presParOf" srcId="{DF32818E-768D-4C19-AEDB-939AEFE5E1D9}" destId="{9101D931-1AE3-4102-B880-BE8B6C8C6358}" srcOrd="0" destOrd="0" presId="urn:microsoft.com/office/officeart/2005/8/layout/orgChart1"/>
    <dgm:cxn modelId="{C4657542-F72D-49ED-95AA-F133B7F3E14A}" type="presParOf" srcId="{9101D931-1AE3-4102-B880-BE8B6C8C6358}" destId="{52632D2E-311B-41B5-80B8-6171873F647E}" srcOrd="0" destOrd="0" presId="urn:microsoft.com/office/officeart/2005/8/layout/orgChart1"/>
    <dgm:cxn modelId="{41A98FA9-4450-47F2-B509-EA2FB382C18E}" type="presParOf" srcId="{9101D931-1AE3-4102-B880-BE8B6C8C6358}" destId="{5378A2E2-42D8-4FB4-9094-4DB2CAE6E64F}" srcOrd="1" destOrd="0" presId="urn:microsoft.com/office/officeart/2005/8/layout/orgChart1"/>
    <dgm:cxn modelId="{D0CDE85C-755B-41B7-A957-BE37D51D646E}" type="presParOf" srcId="{DF32818E-768D-4C19-AEDB-939AEFE5E1D9}" destId="{356FE823-5F5C-4E27-AFE8-4282207A7202}" srcOrd="1" destOrd="0" presId="urn:microsoft.com/office/officeart/2005/8/layout/orgChart1"/>
    <dgm:cxn modelId="{B8E98A0B-DBC4-44CC-A856-287660A25C9D}" type="presParOf" srcId="{DF32818E-768D-4C19-AEDB-939AEFE5E1D9}" destId="{04988774-A2A3-4803-924D-6678F44A6186}" srcOrd="2" destOrd="0" presId="urn:microsoft.com/office/officeart/2005/8/layout/orgChart1"/>
    <dgm:cxn modelId="{87F01FF9-AB57-4534-B7F3-A14808B1295E}" type="presParOf" srcId="{950755DE-FA46-436A-BA5D-2BA48A79804E}" destId="{18DF4C12-6DE3-4918-939D-0407770D2932}" srcOrd="2" destOrd="0" presId="urn:microsoft.com/office/officeart/2005/8/layout/orgChart1"/>
    <dgm:cxn modelId="{085F8583-F98A-4EB7-A0F1-AA69D6911219}" type="presParOf" srcId="{950755DE-FA46-436A-BA5D-2BA48A79804E}" destId="{8F20EBC7-1FC4-4476-98E4-445BB9D84BF5}" srcOrd="3" destOrd="0" presId="urn:microsoft.com/office/officeart/2005/8/layout/orgChart1"/>
    <dgm:cxn modelId="{A4DB8380-9142-4037-9215-E837E162F5BB}" type="presParOf" srcId="{8F20EBC7-1FC4-4476-98E4-445BB9D84BF5}" destId="{973302CF-CFD7-4EC4-A13A-F9C5B607F018}" srcOrd="0" destOrd="0" presId="urn:microsoft.com/office/officeart/2005/8/layout/orgChart1"/>
    <dgm:cxn modelId="{E16BB5F3-BF22-4592-AA81-7E2BD09C7208}" type="presParOf" srcId="{973302CF-CFD7-4EC4-A13A-F9C5B607F018}" destId="{DA5EF302-3832-4C37-850F-4CFE41F808A5}" srcOrd="0" destOrd="0" presId="urn:microsoft.com/office/officeart/2005/8/layout/orgChart1"/>
    <dgm:cxn modelId="{60B71011-1E61-486E-B592-95923A808A03}" type="presParOf" srcId="{973302CF-CFD7-4EC4-A13A-F9C5B607F018}" destId="{15F6D408-18B8-442E-82AF-90B6C02F5A54}" srcOrd="1" destOrd="0" presId="urn:microsoft.com/office/officeart/2005/8/layout/orgChart1"/>
    <dgm:cxn modelId="{4FD43ED3-6721-4518-ABAC-BEE270798CC1}" type="presParOf" srcId="{8F20EBC7-1FC4-4476-98E4-445BB9D84BF5}" destId="{46063771-0DE2-43C7-B8CB-6B2B5CC0BA09}" srcOrd="1" destOrd="0" presId="urn:microsoft.com/office/officeart/2005/8/layout/orgChart1"/>
    <dgm:cxn modelId="{9A05EE2D-66BB-4361-8D4A-26B68692A165}" type="presParOf" srcId="{8F20EBC7-1FC4-4476-98E4-445BB9D84BF5}" destId="{0D2AB0D6-5F5B-4F65-A043-19EDEFE83129}" srcOrd="2" destOrd="0" presId="urn:microsoft.com/office/officeart/2005/8/layout/orgChart1"/>
  </dgm:cxnLst>
  <dgm:bg>
    <a:solidFill>
      <a:schemeClr val="bg1"/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DBBA57-DA21-46CA-B972-6BDB4FC8D600}" type="doc">
      <dgm:prSet loTypeId="urn:microsoft.com/office/officeart/2008/layout/NameandTitleOrganizationalChart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181FC9-8ABA-4DF0-AB15-FD9F8F8F0708}">
      <dgm:prSet phldrT="[Text]"/>
      <dgm:spPr>
        <a:xfrm>
          <a:off x="3311634" y="507492"/>
          <a:ext cx="1460301" cy="75607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Jason Metzger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2242568D-2F04-406F-8D45-FD4DC6F5B36D}" type="parTrans" cxnId="{A0B034E6-6FEE-41C0-A45B-393D22CB0BC0}">
      <dgm:prSet/>
      <dgm:spPr/>
      <dgm:t>
        <a:bodyPr/>
        <a:lstStyle/>
        <a:p>
          <a:endParaRPr lang="en-US"/>
        </a:p>
      </dgm:t>
    </dgm:pt>
    <dgm:pt modelId="{E8692F95-670A-48FC-AC17-BDD118DE327B}" type="sibTrans" cxnId="{A0B034E6-6FEE-41C0-A45B-393D22CB0BC0}">
      <dgm:prSet/>
      <dgm:spPr>
        <a:xfrm>
          <a:off x="3603694" y="1095554"/>
          <a:ext cx="1314271" cy="25202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Program Manager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85D62629-0EB5-44F6-BDAC-C41E03B828BB}">
      <dgm:prSet phldrT="[Text]"/>
      <dgm:spPr>
        <a:xfrm>
          <a:off x="2165994" y="1700418"/>
          <a:ext cx="1460301" cy="75607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Kevin Collins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D9CF757F-E81D-4585-A9A9-FC2C0A6D8B2E}" type="parTrans" cxnId="{D7669352-2CB9-4F2A-B2C0-D893018BE28E}">
      <dgm:prSet/>
      <dgm:spPr>
        <a:xfrm>
          <a:off x="2896145" y="1263572"/>
          <a:ext cx="1145639" cy="436845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F396AB8-7CD8-48C8-AD47-033EA7D8ECF9}" type="sibTrans" cxnId="{D7669352-2CB9-4F2A-B2C0-D893018BE28E}">
      <dgm:prSet/>
      <dgm:spPr>
        <a:xfrm>
          <a:off x="2281633" y="2288479"/>
          <a:ext cx="1667113" cy="25202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/>
            <a:t>RDU2 Unit Manager</a:t>
          </a:r>
        </a:p>
      </dgm:t>
    </dgm:pt>
    <dgm:pt modelId="{01E400B3-1283-463F-BF00-5528E3872587}">
      <dgm:prSet phldrT="[Text]"/>
      <dgm:spPr>
        <a:xfrm>
          <a:off x="4301584" y="1700418"/>
          <a:ext cx="1460301" cy="75607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David Hayes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02E389E6-6C6F-4A4D-A579-A187D965F9EA}" type="parTrans" cxnId="{228A8D29-66E6-40CB-BCE8-1A867235C4F2}">
      <dgm:prSet/>
      <dgm:spPr>
        <a:xfrm>
          <a:off x="4041784" y="1263572"/>
          <a:ext cx="989950" cy="436845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7DCDC083-B99F-4EF7-8261-E25CEBF6D7A6}" type="sibTrans" cxnId="{228A8D29-66E6-40CB-BCE8-1A867235C4F2}">
      <dgm:prSet/>
      <dgm:spPr>
        <a:xfrm>
          <a:off x="4425234" y="2288479"/>
          <a:ext cx="1651092" cy="25202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VRP Unit Manager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1C877463-2A3E-4DB6-B4F3-B5C9013E11C8}">
      <dgm:prSet phldrT="[Text]"/>
      <dgm:spPr>
        <a:xfrm>
          <a:off x="148252" y="1686770"/>
          <a:ext cx="1460301" cy="75607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David Brownlee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4EDC25BA-BA9B-48E4-9A03-8C981983C774}" type="sibTrans" cxnId="{4A5EF3E0-FDE2-4992-8C29-CA3C6E96FCC3}">
      <dgm:prSet/>
      <dgm:spPr>
        <a:xfrm>
          <a:off x="251159" y="2288479"/>
          <a:ext cx="1561998" cy="25202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RDU1 Unit Manager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9A09BCCC-75DA-4BCB-8519-AC6F5C83AF5F}" type="parTrans" cxnId="{4A5EF3E0-FDE2-4992-8C29-CA3C6E96FCC3}">
      <dgm:prSet/>
      <dgm:spPr>
        <a:xfrm>
          <a:off x="878403" y="1263572"/>
          <a:ext cx="3163381" cy="423198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C04B349-F465-4626-8549-B52AF07850F7}">
      <dgm:prSet phldrT="[Text]"/>
      <dgm:spPr>
        <a:xfrm>
          <a:off x="6429164" y="1700418"/>
          <a:ext cx="1460301" cy="75607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Shannon Ridley</a:t>
          </a:r>
          <a:endParaRPr lang="en-US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38BF7DF7-3016-4B87-A88B-CF66DFB9D058}" type="parTrans" cxnId="{C5596F35-4542-4400-8F32-DB9950CE1B3B}">
      <dgm:prSet/>
      <dgm:spPr>
        <a:xfrm>
          <a:off x="4041784" y="1263572"/>
          <a:ext cx="3117530" cy="436845"/>
        </a:xfr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078076A-6A33-4F20-B76D-DE046E0732E5}" type="sibTrans" cxnId="{C5596F35-4542-4400-8F32-DB9950CE1B3B}">
      <dgm:prSet/>
      <dgm:spPr>
        <a:xfrm>
          <a:off x="6610083" y="2288479"/>
          <a:ext cx="1536554" cy="25202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Brownfield Unit </a:t>
          </a:r>
          <a:r>
            <a:rPr lang="en-US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Mgr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gm:t>
    </dgm:pt>
    <dgm:pt modelId="{D9FACDC5-243C-44E8-A97A-61540640B869}">
      <dgm:prSet/>
      <dgm:spPr>
        <a:solidFill>
          <a:srgbClr val="0070C0"/>
        </a:solidFill>
      </dgm:spPr>
      <dgm:t>
        <a:bodyPr/>
        <a:lstStyle/>
        <a:p>
          <a:r>
            <a:rPr lang="en-US" dirty="0" smtClean="0"/>
            <a:t>Andy Taft</a:t>
          </a:r>
          <a:endParaRPr lang="en-US" dirty="0"/>
        </a:p>
      </dgm:t>
    </dgm:pt>
    <dgm:pt modelId="{4080814A-2DD2-4549-8520-4FB826B7F914}" type="parTrans" cxnId="{B767DCB3-3893-4FF9-AD71-BB50C090708B}">
      <dgm:prSet/>
      <dgm:spPr/>
      <dgm:t>
        <a:bodyPr/>
        <a:lstStyle/>
        <a:p>
          <a:endParaRPr lang="en-US"/>
        </a:p>
      </dgm:t>
    </dgm:pt>
    <dgm:pt modelId="{CE8D927F-42B0-48CC-B00E-F960C33036AF}" type="sibTrans" cxnId="{B767DCB3-3893-4FF9-AD71-BB50C090708B}">
      <dgm:prSet/>
      <dgm:spPr/>
      <dgm:t>
        <a:bodyPr/>
        <a:lstStyle/>
        <a:p>
          <a:r>
            <a:rPr lang="en-US" dirty="0" smtClean="0"/>
            <a:t>PA/SI Sub Unit</a:t>
          </a:r>
          <a:endParaRPr lang="en-US" dirty="0"/>
        </a:p>
      </dgm:t>
    </dgm:pt>
    <dgm:pt modelId="{2AF4A630-24B0-4521-9D35-0DA02C895703}" type="pres">
      <dgm:prSet presAssocID="{92DBBA57-DA21-46CA-B972-6BDB4FC8D6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DAC00DF-6B57-46C3-B5E2-E235C2715E5D}" type="pres">
      <dgm:prSet presAssocID="{E6181FC9-8ABA-4DF0-AB15-FD9F8F8F0708}" presName="hierRoot1" presStyleCnt="0">
        <dgm:presLayoutVars>
          <dgm:hierBranch val="init"/>
        </dgm:presLayoutVars>
      </dgm:prSet>
      <dgm:spPr/>
    </dgm:pt>
    <dgm:pt modelId="{7E51FA0D-EACA-4079-8FF0-6A82452453FD}" type="pres">
      <dgm:prSet presAssocID="{E6181FC9-8ABA-4DF0-AB15-FD9F8F8F0708}" presName="rootComposite1" presStyleCnt="0"/>
      <dgm:spPr/>
    </dgm:pt>
    <dgm:pt modelId="{CEA9CCC0-C184-4FB4-A0B0-32B2D7F4ECF8}" type="pres">
      <dgm:prSet presAssocID="{E6181FC9-8ABA-4DF0-AB15-FD9F8F8F0708}" presName="rootText1" presStyleLbl="node0" presStyleIdx="0" presStyleCnt="1">
        <dgm:presLayoutVars>
          <dgm:chMax/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551B4B7-7666-4CAB-AB48-77F1FAB42B8B}" type="pres">
      <dgm:prSet presAssocID="{E6181FC9-8ABA-4DF0-AB15-FD9F8F8F0708}" presName="titleText1" presStyleLbl="fgAcc0" presStyleIdx="0" presStyleCnt="1" custLinFactNeighborX="-83" custLinFactNeighborY="15840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F343D40-AAFB-416C-9646-A2CCA721BF0C}" type="pres">
      <dgm:prSet presAssocID="{E6181FC9-8ABA-4DF0-AB15-FD9F8F8F0708}" presName="rootConnector1" presStyleLbl="node1" presStyleIdx="0" presStyleCnt="5"/>
      <dgm:spPr/>
      <dgm:t>
        <a:bodyPr/>
        <a:lstStyle/>
        <a:p>
          <a:endParaRPr lang="en-US"/>
        </a:p>
      </dgm:t>
    </dgm:pt>
    <dgm:pt modelId="{2ECBAF85-26C1-49BB-B1B3-3FEC31BC457A}" type="pres">
      <dgm:prSet presAssocID="{E6181FC9-8ABA-4DF0-AB15-FD9F8F8F0708}" presName="hierChild2" presStyleCnt="0"/>
      <dgm:spPr/>
    </dgm:pt>
    <dgm:pt modelId="{E8BA0946-3664-4FDF-A6F0-2AC343B2B21B}" type="pres">
      <dgm:prSet presAssocID="{9A09BCCC-75DA-4BCB-8519-AC6F5C83AF5F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3163381" y="0"/>
              </a:moveTo>
              <a:lnTo>
                <a:pt x="3163381" y="246780"/>
              </a:lnTo>
              <a:lnTo>
                <a:pt x="0" y="246780"/>
              </a:lnTo>
              <a:lnTo>
                <a:pt x="0" y="42319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88CE3080-5973-4585-B1EB-391E5AB447B4}" type="pres">
      <dgm:prSet presAssocID="{1C877463-2A3E-4DB6-B4F3-B5C9013E11C8}" presName="hierRoot2" presStyleCnt="0">
        <dgm:presLayoutVars>
          <dgm:hierBranch val="init"/>
        </dgm:presLayoutVars>
      </dgm:prSet>
      <dgm:spPr/>
    </dgm:pt>
    <dgm:pt modelId="{2D5C7BC6-CA22-4D26-9BE6-46DA74A49B8C}" type="pres">
      <dgm:prSet presAssocID="{1C877463-2A3E-4DB6-B4F3-B5C9013E11C8}" presName="rootComposite" presStyleCnt="0"/>
      <dgm:spPr/>
    </dgm:pt>
    <dgm:pt modelId="{6D598E50-8117-46C4-8F67-913CB57CD69D}" type="pres">
      <dgm:prSet presAssocID="{1C877463-2A3E-4DB6-B4F3-B5C9013E11C8}" presName="rootText" presStyleLbl="node1" presStyleIdx="0" presStyleCnt="5" custLinFactNeighborX="4471" custLinFactNeighborY="-1805">
        <dgm:presLayoutVars>
          <dgm:chMax/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E7D68EE-933E-4CF9-B827-36F6832474AF}" type="pres">
      <dgm:prSet presAssocID="{1C877463-2A3E-4DB6-B4F3-B5C9013E11C8}" presName="titleText2" presStyleLbl="fgAcc1" presStyleIdx="0" presStyleCnt="5" custScaleX="118849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9494B69-E6B3-423B-BB8B-39A0217A999B}" type="pres">
      <dgm:prSet presAssocID="{1C877463-2A3E-4DB6-B4F3-B5C9013E11C8}" presName="rootConnector" presStyleLbl="node2" presStyleIdx="0" presStyleCnt="0"/>
      <dgm:spPr/>
      <dgm:t>
        <a:bodyPr/>
        <a:lstStyle/>
        <a:p>
          <a:endParaRPr lang="en-US"/>
        </a:p>
      </dgm:t>
    </dgm:pt>
    <dgm:pt modelId="{619A5452-E983-4FE8-A94C-D48A6FB593A9}" type="pres">
      <dgm:prSet presAssocID="{1C877463-2A3E-4DB6-B4F3-B5C9013E11C8}" presName="hierChild4" presStyleCnt="0"/>
      <dgm:spPr/>
    </dgm:pt>
    <dgm:pt modelId="{D5323B1E-F266-4BB5-AAE2-2D2C6BE60296}" type="pres">
      <dgm:prSet presAssocID="{4080814A-2DD2-4549-8520-4FB826B7F914}" presName="Name37" presStyleLbl="parChTrans1D3" presStyleIdx="0" presStyleCnt="1"/>
      <dgm:spPr/>
      <dgm:t>
        <a:bodyPr/>
        <a:lstStyle/>
        <a:p>
          <a:endParaRPr lang="en-US"/>
        </a:p>
      </dgm:t>
    </dgm:pt>
    <dgm:pt modelId="{98E5D1DC-8057-4FDD-A653-37F5656C9428}" type="pres">
      <dgm:prSet presAssocID="{D9FACDC5-243C-44E8-A97A-61540640B869}" presName="hierRoot2" presStyleCnt="0">
        <dgm:presLayoutVars>
          <dgm:hierBranch val="init"/>
        </dgm:presLayoutVars>
      </dgm:prSet>
      <dgm:spPr/>
    </dgm:pt>
    <dgm:pt modelId="{D732E6A2-B626-4B5D-9B2C-76743BF7AC31}" type="pres">
      <dgm:prSet presAssocID="{D9FACDC5-243C-44E8-A97A-61540640B869}" presName="rootComposite" presStyleCnt="0"/>
      <dgm:spPr/>
    </dgm:pt>
    <dgm:pt modelId="{50BFCD38-B766-47E2-9293-C333DE1A69D1}" type="pres">
      <dgm:prSet presAssocID="{D9FACDC5-243C-44E8-A97A-61540640B869}" presName="rootText" presStyleLbl="node1" presStyleIdx="1" presStyleCnt="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4163904-6008-4D12-AE65-E69B1A5FD4A0}" type="pres">
      <dgm:prSet presAssocID="{D9FACDC5-243C-44E8-A97A-61540640B869}" presName="titleText2" presStyleLbl="fgAcc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06F54CC-B470-4ADF-99F7-7BD7F6361E32}" type="pres">
      <dgm:prSet presAssocID="{D9FACDC5-243C-44E8-A97A-61540640B869}" presName="rootConnector" presStyleLbl="node3" presStyleIdx="0" presStyleCnt="0"/>
      <dgm:spPr/>
      <dgm:t>
        <a:bodyPr/>
        <a:lstStyle/>
        <a:p>
          <a:endParaRPr lang="en-US"/>
        </a:p>
      </dgm:t>
    </dgm:pt>
    <dgm:pt modelId="{1BFB7EE9-0B40-45FA-B374-C882D47BA626}" type="pres">
      <dgm:prSet presAssocID="{D9FACDC5-243C-44E8-A97A-61540640B869}" presName="hierChild4" presStyleCnt="0"/>
      <dgm:spPr/>
    </dgm:pt>
    <dgm:pt modelId="{41FE926C-47E9-4BE6-858A-A14463A05F99}" type="pres">
      <dgm:prSet presAssocID="{D9FACDC5-243C-44E8-A97A-61540640B869}" presName="hierChild5" presStyleCnt="0"/>
      <dgm:spPr/>
    </dgm:pt>
    <dgm:pt modelId="{5CA7DADB-4281-43A7-99DD-3BE7D0714C9A}" type="pres">
      <dgm:prSet presAssocID="{1C877463-2A3E-4DB6-B4F3-B5C9013E11C8}" presName="hierChild5" presStyleCnt="0"/>
      <dgm:spPr/>
    </dgm:pt>
    <dgm:pt modelId="{D1FDC64E-EB71-4427-A36D-72DFC623638B}" type="pres">
      <dgm:prSet presAssocID="{D9CF757F-E81D-4585-A9A9-FC2C0A6D8B2E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145639" y="0"/>
              </a:moveTo>
              <a:lnTo>
                <a:pt x="1145639" y="260427"/>
              </a:lnTo>
              <a:lnTo>
                <a:pt x="0" y="260427"/>
              </a:lnTo>
              <a:lnTo>
                <a:pt x="0" y="43684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4AE29A3-D233-43DB-B83E-95798F22FBBD}" type="pres">
      <dgm:prSet presAssocID="{85D62629-0EB5-44F6-BDAC-C41E03B828BB}" presName="hierRoot2" presStyleCnt="0">
        <dgm:presLayoutVars>
          <dgm:hierBranch val="init"/>
        </dgm:presLayoutVars>
      </dgm:prSet>
      <dgm:spPr/>
    </dgm:pt>
    <dgm:pt modelId="{EB781365-7E7D-4AFE-97FC-CE626A3713A8}" type="pres">
      <dgm:prSet presAssocID="{85D62629-0EB5-44F6-BDAC-C41E03B828BB}" presName="rootComposite" presStyleCnt="0"/>
      <dgm:spPr/>
    </dgm:pt>
    <dgm:pt modelId="{430A07C2-5154-4C03-95B8-2A9B04184CF1}" type="pres">
      <dgm:prSet presAssocID="{85D62629-0EB5-44F6-BDAC-C41E03B828BB}" presName="rootText" presStyleLbl="node1" presStyleIdx="2" presStyleCnt="5">
        <dgm:presLayoutVars>
          <dgm:chMax/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2CA4C49-B8AA-447B-9096-D4459B657E4E}" type="pres">
      <dgm:prSet presAssocID="{85D62629-0EB5-44F6-BDAC-C41E03B828BB}" presName="titleText2" presStyleLbl="fgAcc1" presStyleIdx="2" presStyleCnt="5" custScaleX="126847" custLinFactNeighborX="332" custLinFactNeighborY="-984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A2AC293-000E-44E5-99E9-B1FB94DFC4F0}" type="pres">
      <dgm:prSet presAssocID="{85D62629-0EB5-44F6-BDAC-C41E03B828BB}" presName="rootConnector" presStyleLbl="node2" presStyleIdx="0" presStyleCnt="0"/>
      <dgm:spPr/>
      <dgm:t>
        <a:bodyPr/>
        <a:lstStyle/>
        <a:p>
          <a:endParaRPr lang="en-US"/>
        </a:p>
      </dgm:t>
    </dgm:pt>
    <dgm:pt modelId="{5EA0EB6D-E023-4B2D-93E1-CD2AF85DDE17}" type="pres">
      <dgm:prSet presAssocID="{85D62629-0EB5-44F6-BDAC-C41E03B828BB}" presName="hierChild4" presStyleCnt="0"/>
      <dgm:spPr/>
    </dgm:pt>
    <dgm:pt modelId="{A06E2AFF-FDA0-424E-8DAF-675C75F90992}" type="pres">
      <dgm:prSet presAssocID="{85D62629-0EB5-44F6-BDAC-C41E03B828BB}" presName="hierChild5" presStyleCnt="0"/>
      <dgm:spPr/>
    </dgm:pt>
    <dgm:pt modelId="{9DB6F333-3305-4CDB-B0D9-8CB81082FC73}" type="pres">
      <dgm:prSet presAssocID="{02E389E6-6C6F-4A4D-A579-A187D965F9EA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27"/>
              </a:lnTo>
              <a:lnTo>
                <a:pt x="989950" y="260427"/>
              </a:lnTo>
              <a:lnTo>
                <a:pt x="989950" y="43684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B3285163-DE91-402C-A2C1-4BF517F46524}" type="pres">
      <dgm:prSet presAssocID="{01E400B3-1283-463F-BF00-5528E3872587}" presName="hierRoot2" presStyleCnt="0">
        <dgm:presLayoutVars>
          <dgm:hierBranch val="init"/>
        </dgm:presLayoutVars>
      </dgm:prSet>
      <dgm:spPr/>
    </dgm:pt>
    <dgm:pt modelId="{0350817A-5FEB-4542-8C56-0DB74D4F4684}" type="pres">
      <dgm:prSet presAssocID="{01E400B3-1283-463F-BF00-5528E3872587}" presName="rootComposite" presStyleCnt="0"/>
      <dgm:spPr/>
    </dgm:pt>
    <dgm:pt modelId="{746E4A59-5F42-4B9F-8E8F-9784A0675695}" type="pres">
      <dgm:prSet presAssocID="{01E400B3-1283-463F-BF00-5528E3872587}" presName="rootText" presStyleLbl="node1" presStyleIdx="3" presStyleCnt="5">
        <dgm:presLayoutVars>
          <dgm:chMax/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8800BD3-8232-4597-84C8-9E26147708E6}" type="pres">
      <dgm:prSet presAssocID="{01E400B3-1283-463F-BF00-5528E3872587}" presName="titleText2" presStyleLbl="fgAcc1" presStyleIdx="3" presStyleCnt="5" custScaleX="125628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6910345-7E70-4078-940B-BEB7347EE392}" type="pres">
      <dgm:prSet presAssocID="{01E400B3-1283-463F-BF00-5528E3872587}" presName="rootConnector" presStyleLbl="node2" presStyleIdx="0" presStyleCnt="0"/>
      <dgm:spPr/>
      <dgm:t>
        <a:bodyPr/>
        <a:lstStyle/>
        <a:p>
          <a:endParaRPr lang="en-US"/>
        </a:p>
      </dgm:t>
    </dgm:pt>
    <dgm:pt modelId="{459545EC-503B-4388-9618-9553E3D50DD5}" type="pres">
      <dgm:prSet presAssocID="{01E400B3-1283-463F-BF00-5528E3872587}" presName="hierChild4" presStyleCnt="0"/>
      <dgm:spPr/>
    </dgm:pt>
    <dgm:pt modelId="{1F8B0ADC-AA24-4F7D-91BC-DB2CEF39CFEC}" type="pres">
      <dgm:prSet presAssocID="{01E400B3-1283-463F-BF00-5528E3872587}" presName="hierChild5" presStyleCnt="0"/>
      <dgm:spPr/>
    </dgm:pt>
    <dgm:pt modelId="{815B5545-1CF4-4169-A132-C954B85E0319}" type="pres">
      <dgm:prSet presAssocID="{38BF7DF7-3016-4B87-A88B-CF66DFB9D058}" presName="Name37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27"/>
              </a:lnTo>
              <a:lnTo>
                <a:pt x="3117530" y="260427"/>
              </a:lnTo>
              <a:lnTo>
                <a:pt x="3117530" y="436845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6495A92-6FCC-43E9-BE11-2F78FB9FADF2}" type="pres">
      <dgm:prSet presAssocID="{6C04B349-F465-4626-8549-B52AF07850F7}" presName="hierRoot2" presStyleCnt="0">
        <dgm:presLayoutVars>
          <dgm:hierBranch val="init"/>
        </dgm:presLayoutVars>
      </dgm:prSet>
      <dgm:spPr/>
    </dgm:pt>
    <dgm:pt modelId="{FEAE61DB-5FA3-48BE-8E34-F1AC6168BAF2}" type="pres">
      <dgm:prSet presAssocID="{6C04B349-F465-4626-8549-B52AF07850F7}" presName="rootComposite" presStyleCnt="0"/>
      <dgm:spPr/>
    </dgm:pt>
    <dgm:pt modelId="{C3DAFFAC-FF54-4386-9C74-C63F6649501B}" type="pres">
      <dgm:prSet presAssocID="{6C04B349-F465-4626-8549-B52AF07850F7}" presName="rootText" presStyleLbl="node1" presStyleIdx="4" presStyleCnt="5">
        <dgm:presLayoutVars>
          <dgm:chMax/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47CC78-4940-41AE-8B4A-7A4DDE438CDB}" type="pres">
      <dgm:prSet presAssocID="{6C04B349-F465-4626-8549-B52AF07850F7}" presName="titleText2" presStyleLbl="fgAcc1" presStyleIdx="4" presStyleCnt="5" custScaleX="116913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5D9F188-6205-4A4E-AC4F-500E3117F8A5}" type="pres">
      <dgm:prSet presAssocID="{6C04B349-F465-4626-8549-B52AF07850F7}" presName="rootConnector" presStyleLbl="node2" presStyleIdx="0" presStyleCnt="0"/>
      <dgm:spPr/>
      <dgm:t>
        <a:bodyPr/>
        <a:lstStyle/>
        <a:p>
          <a:endParaRPr lang="en-US"/>
        </a:p>
      </dgm:t>
    </dgm:pt>
    <dgm:pt modelId="{348E2907-C085-4F94-A01A-4B5143C8BC10}" type="pres">
      <dgm:prSet presAssocID="{6C04B349-F465-4626-8549-B52AF07850F7}" presName="hierChild4" presStyleCnt="0"/>
      <dgm:spPr/>
    </dgm:pt>
    <dgm:pt modelId="{211D2421-A415-4AAC-BA19-A6E7F527D33B}" type="pres">
      <dgm:prSet presAssocID="{6C04B349-F465-4626-8549-B52AF07850F7}" presName="hierChild5" presStyleCnt="0"/>
      <dgm:spPr/>
    </dgm:pt>
    <dgm:pt modelId="{E13BD81B-3FF6-4D30-92E2-492A2AF9B3D3}" type="pres">
      <dgm:prSet presAssocID="{E6181FC9-8ABA-4DF0-AB15-FD9F8F8F0708}" presName="hierChild3" presStyleCnt="0"/>
      <dgm:spPr/>
    </dgm:pt>
  </dgm:ptLst>
  <dgm:cxnLst>
    <dgm:cxn modelId="{E78FDC84-B54D-4EBD-BBE9-34C6B7F6EE20}" type="presOf" srcId="{E6181FC9-8ABA-4DF0-AB15-FD9F8F8F0708}" destId="{3F343D40-AAFB-416C-9646-A2CCA721BF0C}" srcOrd="1" destOrd="0" presId="urn:microsoft.com/office/officeart/2008/layout/NameandTitleOrganizationalChart"/>
    <dgm:cxn modelId="{B4099229-D59D-45F2-80D4-488AD7E0D021}" type="presOf" srcId="{E6181FC9-8ABA-4DF0-AB15-FD9F8F8F0708}" destId="{CEA9CCC0-C184-4FB4-A0B0-32B2D7F4ECF8}" srcOrd="0" destOrd="0" presId="urn:microsoft.com/office/officeart/2008/layout/NameandTitleOrganizationalChart"/>
    <dgm:cxn modelId="{5E872F96-A578-4626-8C4D-CA5019313ABA}" type="presOf" srcId="{D9FACDC5-243C-44E8-A97A-61540640B869}" destId="{50BFCD38-B766-47E2-9293-C333DE1A69D1}" srcOrd="0" destOrd="0" presId="urn:microsoft.com/office/officeart/2008/layout/NameandTitleOrganizationalChart"/>
    <dgm:cxn modelId="{EFFCBE56-095E-4391-BEF8-2BB8A78AEDD0}" type="presOf" srcId="{85D62629-0EB5-44F6-BDAC-C41E03B828BB}" destId="{430A07C2-5154-4C03-95B8-2A9B04184CF1}" srcOrd="0" destOrd="0" presId="urn:microsoft.com/office/officeart/2008/layout/NameandTitleOrganizationalChart"/>
    <dgm:cxn modelId="{646C98C9-221D-4C84-834D-179EDF639073}" type="presOf" srcId="{7DCDC083-B99F-4EF7-8261-E25CEBF6D7A6}" destId="{E8800BD3-8232-4597-84C8-9E26147708E6}" srcOrd="0" destOrd="0" presId="urn:microsoft.com/office/officeart/2008/layout/NameandTitleOrganizationalChart"/>
    <dgm:cxn modelId="{F346653D-BA2A-47CB-BDD5-84CDC11FF356}" type="presOf" srcId="{01E400B3-1283-463F-BF00-5528E3872587}" destId="{746E4A59-5F42-4B9F-8E8F-9784A0675695}" srcOrd="0" destOrd="0" presId="urn:microsoft.com/office/officeart/2008/layout/NameandTitleOrganizationalChart"/>
    <dgm:cxn modelId="{F9B3E6A2-ABA0-4645-920E-5484225EE96F}" type="presOf" srcId="{4EDC25BA-BA9B-48E4-9A03-8C981983C774}" destId="{2E7D68EE-933E-4CF9-B827-36F6832474AF}" srcOrd="0" destOrd="0" presId="urn:microsoft.com/office/officeart/2008/layout/NameandTitleOrganizationalChart"/>
    <dgm:cxn modelId="{23BA61FA-DA8A-4E85-8D88-912ACC6E01E1}" type="presOf" srcId="{85D62629-0EB5-44F6-BDAC-C41E03B828BB}" destId="{2A2AC293-000E-44E5-99E9-B1FB94DFC4F0}" srcOrd="1" destOrd="0" presId="urn:microsoft.com/office/officeart/2008/layout/NameandTitleOrganizationalChart"/>
    <dgm:cxn modelId="{23F48BB3-E0D3-44A1-9036-D9AAEAD1F607}" type="presOf" srcId="{92DBBA57-DA21-46CA-B972-6BDB4FC8D600}" destId="{2AF4A630-24B0-4521-9D35-0DA02C895703}" srcOrd="0" destOrd="0" presId="urn:microsoft.com/office/officeart/2008/layout/NameandTitleOrganizationalChart"/>
    <dgm:cxn modelId="{0C5536BD-C775-422A-823E-01B6A7446CDC}" type="presOf" srcId="{1C877463-2A3E-4DB6-B4F3-B5C9013E11C8}" destId="{6D598E50-8117-46C4-8F67-913CB57CD69D}" srcOrd="0" destOrd="0" presId="urn:microsoft.com/office/officeart/2008/layout/NameandTitleOrganizationalChart"/>
    <dgm:cxn modelId="{A74E12AC-8CD1-4339-8B2A-B5C0678B61A9}" type="presOf" srcId="{E8692F95-670A-48FC-AC17-BDD118DE327B}" destId="{4551B4B7-7666-4CAB-AB48-77F1FAB42B8B}" srcOrd="0" destOrd="0" presId="urn:microsoft.com/office/officeart/2008/layout/NameandTitleOrganizationalChart"/>
    <dgm:cxn modelId="{E35A6464-F027-4C2D-B9EE-A829F02B5455}" type="presOf" srcId="{9A09BCCC-75DA-4BCB-8519-AC6F5C83AF5F}" destId="{E8BA0946-3664-4FDF-A6F0-2AC343B2B21B}" srcOrd="0" destOrd="0" presId="urn:microsoft.com/office/officeart/2008/layout/NameandTitleOrganizationalChart"/>
    <dgm:cxn modelId="{16B0C165-14AE-43FD-8F5B-58D8C42A55A8}" type="presOf" srcId="{02E389E6-6C6F-4A4D-A579-A187D965F9EA}" destId="{9DB6F333-3305-4CDB-B0D9-8CB81082FC73}" srcOrd="0" destOrd="0" presId="urn:microsoft.com/office/officeart/2008/layout/NameandTitleOrganizationalChart"/>
    <dgm:cxn modelId="{C5596F35-4542-4400-8F32-DB9950CE1B3B}" srcId="{E6181FC9-8ABA-4DF0-AB15-FD9F8F8F0708}" destId="{6C04B349-F465-4626-8549-B52AF07850F7}" srcOrd="3" destOrd="0" parTransId="{38BF7DF7-3016-4B87-A88B-CF66DFB9D058}" sibTransId="{9078076A-6A33-4F20-B76D-DE046E0732E5}"/>
    <dgm:cxn modelId="{B767DCB3-3893-4FF9-AD71-BB50C090708B}" srcId="{1C877463-2A3E-4DB6-B4F3-B5C9013E11C8}" destId="{D9FACDC5-243C-44E8-A97A-61540640B869}" srcOrd="0" destOrd="0" parTransId="{4080814A-2DD2-4549-8520-4FB826B7F914}" sibTransId="{CE8D927F-42B0-48CC-B00E-F960C33036AF}"/>
    <dgm:cxn modelId="{43F22834-E9E6-4323-B37C-56CB5C3B42FD}" type="presOf" srcId="{9078076A-6A33-4F20-B76D-DE046E0732E5}" destId="{5A47CC78-4940-41AE-8B4A-7A4DDE438CDB}" srcOrd="0" destOrd="0" presId="urn:microsoft.com/office/officeart/2008/layout/NameandTitleOrganizationalChart"/>
    <dgm:cxn modelId="{90590D55-2361-46C8-8BBB-FED0A32B1F63}" type="presOf" srcId="{38BF7DF7-3016-4B87-A88B-CF66DFB9D058}" destId="{815B5545-1CF4-4169-A132-C954B85E0319}" srcOrd="0" destOrd="0" presId="urn:microsoft.com/office/officeart/2008/layout/NameandTitleOrganizationalChart"/>
    <dgm:cxn modelId="{8777F0C9-101E-43CB-9D8C-B63F4BEE4BE6}" type="presOf" srcId="{8F396AB8-7CD8-48C8-AD47-033EA7D8ECF9}" destId="{22CA4C49-B8AA-447B-9096-D4459B657E4E}" srcOrd="0" destOrd="0" presId="urn:microsoft.com/office/officeart/2008/layout/NameandTitleOrganizationalChart"/>
    <dgm:cxn modelId="{A26FC324-D218-4375-B8BC-2BA9C27CA6E2}" type="presOf" srcId="{D9FACDC5-243C-44E8-A97A-61540640B869}" destId="{D06F54CC-B470-4ADF-99F7-7BD7F6361E32}" srcOrd="1" destOrd="0" presId="urn:microsoft.com/office/officeart/2008/layout/NameandTitleOrganizationalChart"/>
    <dgm:cxn modelId="{D7669352-2CB9-4F2A-B2C0-D893018BE28E}" srcId="{E6181FC9-8ABA-4DF0-AB15-FD9F8F8F0708}" destId="{85D62629-0EB5-44F6-BDAC-C41E03B828BB}" srcOrd="1" destOrd="0" parTransId="{D9CF757F-E81D-4585-A9A9-FC2C0A6D8B2E}" sibTransId="{8F396AB8-7CD8-48C8-AD47-033EA7D8ECF9}"/>
    <dgm:cxn modelId="{2E161BF7-7EC1-47E1-88C3-E9BA8E40CAA5}" type="presOf" srcId="{1C877463-2A3E-4DB6-B4F3-B5C9013E11C8}" destId="{79494B69-E6B3-423B-BB8B-39A0217A999B}" srcOrd="1" destOrd="0" presId="urn:microsoft.com/office/officeart/2008/layout/NameandTitleOrganizationalChart"/>
    <dgm:cxn modelId="{4A5EF3E0-FDE2-4992-8C29-CA3C6E96FCC3}" srcId="{E6181FC9-8ABA-4DF0-AB15-FD9F8F8F0708}" destId="{1C877463-2A3E-4DB6-B4F3-B5C9013E11C8}" srcOrd="0" destOrd="0" parTransId="{9A09BCCC-75DA-4BCB-8519-AC6F5C83AF5F}" sibTransId="{4EDC25BA-BA9B-48E4-9A03-8C981983C774}"/>
    <dgm:cxn modelId="{DFEE4EB4-0F1F-48B6-9B72-22829A8D4CC2}" type="presOf" srcId="{6C04B349-F465-4626-8549-B52AF07850F7}" destId="{C3DAFFAC-FF54-4386-9C74-C63F6649501B}" srcOrd="0" destOrd="0" presId="urn:microsoft.com/office/officeart/2008/layout/NameandTitleOrganizationalChart"/>
    <dgm:cxn modelId="{522D8D52-992B-4812-A8C4-B842E8CAF0A1}" type="presOf" srcId="{6C04B349-F465-4626-8549-B52AF07850F7}" destId="{75D9F188-6205-4A4E-AC4F-500E3117F8A5}" srcOrd="1" destOrd="0" presId="urn:microsoft.com/office/officeart/2008/layout/NameandTitleOrganizationalChart"/>
    <dgm:cxn modelId="{D0101A85-3C5F-4CD1-8E85-234162F91577}" type="presOf" srcId="{D9CF757F-E81D-4585-A9A9-FC2C0A6D8B2E}" destId="{D1FDC64E-EB71-4427-A36D-72DFC623638B}" srcOrd="0" destOrd="0" presId="urn:microsoft.com/office/officeart/2008/layout/NameandTitleOrganizationalChart"/>
    <dgm:cxn modelId="{228A8D29-66E6-40CB-BCE8-1A867235C4F2}" srcId="{E6181FC9-8ABA-4DF0-AB15-FD9F8F8F0708}" destId="{01E400B3-1283-463F-BF00-5528E3872587}" srcOrd="2" destOrd="0" parTransId="{02E389E6-6C6F-4A4D-A579-A187D965F9EA}" sibTransId="{7DCDC083-B99F-4EF7-8261-E25CEBF6D7A6}"/>
    <dgm:cxn modelId="{2FD9A447-BBDE-4884-9A9C-6A319C329640}" type="presOf" srcId="{CE8D927F-42B0-48CC-B00E-F960C33036AF}" destId="{74163904-6008-4D12-AE65-E69B1A5FD4A0}" srcOrd="0" destOrd="0" presId="urn:microsoft.com/office/officeart/2008/layout/NameandTitleOrganizationalChart"/>
    <dgm:cxn modelId="{A0B034E6-6FEE-41C0-A45B-393D22CB0BC0}" srcId="{92DBBA57-DA21-46CA-B972-6BDB4FC8D600}" destId="{E6181FC9-8ABA-4DF0-AB15-FD9F8F8F0708}" srcOrd="0" destOrd="0" parTransId="{2242568D-2F04-406F-8D45-FD4DC6F5B36D}" sibTransId="{E8692F95-670A-48FC-AC17-BDD118DE327B}"/>
    <dgm:cxn modelId="{2D16867D-3B1E-452A-B868-2406D7C729AB}" type="presOf" srcId="{01E400B3-1283-463F-BF00-5528E3872587}" destId="{76910345-7E70-4078-940B-BEB7347EE392}" srcOrd="1" destOrd="0" presId="urn:microsoft.com/office/officeart/2008/layout/NameandTitleOrganizationalChart"/>
    <dgm:cxn modelId="{2E51D937-3E6A-427E-95D0-C1D9738CD4D9}" type="presOf" srcId="{4080814A-2DD2-4549-8520-4FB826B7F914}" destId="{D5323B1E-F266-4BB5-AAE2-2D2C6BE60296}" srcOrd="0" destOrd="0" presId="urn:microsoft.com/office/officeart/2008/layout/NameandTitleOrganizationalChart"/>
    <dgm:cxn modelId="{620BC670-C883-44E8-917A-69244D81D1D5}" type="presParOf" srcId="{2AF4A630-24B0-4521-9D35-0DA02C895703}" destId="{BDAC00DF-6B57-46C3-B5E2-E235C2715E5D}" srcOrd="0" destOrd="0" presId="urn:microsoft.com/office/officeart/2008/layout/NameandTitleOrganizationalChart"/>
    <dgm:cxn modelId="{E17EF55E-A713-4BBC-97AD-42E307B6F65F}" type="presParOf" srcId="{BDAC00DF-6B57-46C3-B5E2-E235C2715E5D}" destId="{7E51FA0D-EACA-4079-8FF0-6A82452453FD}" srcOrd="0" destOrd="0" presId="urn:microsoft.com/office/officeart/2008/layout/NameandTitleOrganizationalChart"/>
    <dgm:cxn modelId="{795ED9CA-766D-4C3D-B5C3-A43372A51E34}" type="presParOf" srcId="{7E51FA0D-EACA-4079-8FF0-6A82452453FD}" destId="{CEA9CCC0-C184-4FB4-A0B0-32B2D7F4ECF8}" srcOrd="0" destOrd="0" presId="urn:microsoft.com/office/officeart/2008/layout/NameandTitleOrganizationalChart"/>
    <dgm:cxn modelId="{AEED10E9-B556-4CA8-AF2C-0FD7CAB2804D}" type="presParOf" srcId="{7E51FA0D-EACA-4079-8FF0-6A82452453FD}" destId="{4551B4B7-7666-4CAB-AB48-77F1FAB42B8B}" srcOrd="1" destOrd="0" presId="urn:microsoft.com/office/officeart/2008/layout/NameandTitleOrganizationalChart"/>
    <dgm:cxn modelId="{77CFAD91-2C59-4AE4-A860-EC777BCAF2B5}" type="presParOf" srcId="{7E51FA0D-EACA-4079-8FF0-6A82452453FD}" destId="{3F343D40-AAFB-416C-9646-A2CCA721BF0C}" srcOrd="2" destOrd="0" presId="urn:microsoft.com/office/officeart/2008/layout/NameandTitleOrganizationalChart"/>
    <dgm:cxn modelId="{844B19EC-D889-47FF-ADF9-71D57DDE7007}" type="presParOf" srcId="{BDAC00DF-6B57-46C3-B5E2-E235C2715E5D}" destId="{2ECBAF85-26C1-49BB-B1B3-3FEC31BC457A}" srcOrd="1" destOrd="0" presId="urn:microsoft.com/office/officeart/2008/layout/NameandTitleOrganizationalChart"/>
    <dgm:cxn modelId="{042AC94C-E983-4056-A302-0DF0E60A4CDC}" type="presParOf" srcId="{2ECBAF85-26C1-49BB-B1B3-3FEC31BC457A}" destId="{E8BA0946-3664-4FDF-A6F0-2AC343B2B21B}" srcOrd="0" destOrd="0" presId="urn:microsoft.com/office/officeart/2008/layout/NameandTitleOrganizationalChart"/>
    <dgm:cxn modelId="{54E26BA9-0C9E-4DCA-BA46-50CAC603A3D4}" type="presParOf" srcId="{2ECBAF85-26C1-49BB-B1B3-3FEC31BC457A}" destId="{88CE3080-5973-4585-B1EB-391E5AB447B4}" srcOrd="1" destOrd="0" presId="urn:microsoft.com/office/officeart/2008/layout/NameandTitleOrganizationalChart"/>
    <dgm:cxn modelId="{C4A646B8-3FEA-4136-90BE-E9132695EA6C}" type="presParOf" srcId="{88CE3080-5973-4585-B1EB-391E5AB447B4}" destId="{2D5C7BC6-CA22-4D26-9BE6-46DA74A49B8C}" srcOrd="0" destOrd="0" presId="urn:microsoft.com/office/officeart/2008/layout/NameandTitleOrganizationalChart"/>
    <dgm:cxn modelId="{9F820D8E-6D38-4F45-8382-7C537424C4CB}" type="presParOf" srcId="{2D5C7BC6-CA22-4D26-9BE6-46DA74A49B8C}" destId="{6D598E50-8117-46C4-8F67-913CB57CD69D}" srcOrd="0" destOrd="0" presId="urn:microsoft.com/office/officeart/2008/layout/NameandTitleOrganizationalChart"/>
    <dgm:cxn modelId="{71480983-40BB-4F55-89AB-7011373174B7}" type="presParOf" srcId="{2D5C7BC6-CA22-4D26-9BE6-46DA74A49B8C}" destId="{2E7D68EE-933E-4CF9-B827-36F6832474AF}" srcOrd="1" destOrd="0" presId="urn:microsoft.com/office/officeart/2008/layout/NameandTitleOrganizationalChart"/>
    <dgm:cxn modelId="{B9B2298B-61B1-4BE9-8860-350A42C83DAC}" type="presParOf" srcId="{2D5C7BC6-CA22-4D26-9BE6-46DA74A49B8C}" destId="{79494B69-E6B3-423B-BB8B-39A0217A999B}" srcOrd="2" destOrd="0" presId="urn:microsoft.com/office/officeart/2008/layout/NameandTitleOrganizationalChart"/>
    <dgm:cxn modelId="{F92B0E9D-9022-4E6A-B204-45583C0BD37E}" type="presParOf" srcId="{88CE3080-5973-4585-B1EB-391E5AB447B4}" destId="{619A5452-E983-4FE8-A94C-D48A6FB593A9}" srcOrd="1" destOrd="0" presId="urn:microsoft.com/office/officeart/2008/layout/NameandTitleOrganizationalChart"/>
    <dgm:cxn modelId="{9ACDA502-999F-4EF7-A98E-9BCCA7FEB0C0}" type="presParOf" srcId="{619A5452-E983-4FE8-A94C-D48A6FB593A9}" destId="{D5323B1E-F266-4BB5-AAE2-2D2C6BE60296}" srcOrd="0" destOrd="0" presId="urn:microsoft.com/office/officeart/2008/layout/NameandTitleOrganizationalChart"/>
    <dgm:cxn modelId="{1A0584E1-8EF2-4A3F-A9F7-EA972A30301A}" type="presParOf" srcId="{619A5452-E983-4FE8-A94C-D48A6FB593A9}" destId="{98E5D1DC-8057-4FDD-A653-37F5656C9428}" srcOrd="1" destOrd="0" presId="urn:microsoft.com/office/officeart/2008/layout/NameandTitleOrganizationalChart"/>
    <dgm:cxn modelId="{BDC8A42C-B1B0-4DA4-8152-5C9CB61CA562}" type="presParOf" srcId="{98E5D1DC-8057-4FDD-A653-37F5656C9428}" destId="{D732E6A2-B626-4B5D-9B2C-76743BF7AC31}" srcOrd="0" destOrd="0" presId="urn:microsoft.com/office/officeart/2008/layout/NameandTitleOrganizationalChart"/>
    <dgm:cxn modelId="{C784D121-F63F-41A7-9A29-02C1334450CE}" type="presParOf" srcId="{D732E6A2-B626-4B5D-9B2C-76743BF7AC31}" destId="{50BFCD38-B766-47E2-9293-C333DE1A69D1}" srcOrd="0" destOrd="0" presId="urn:microsoft.com/office/officeart/2008/layout/NameandTitleOrganizationalChart"/>
    <dgm:cxn modelId="{814F94A0-614B-4AF5-9E7A-03D8E53D239F}" type="presParOf" srcId="{D732E6A2-B626-4B5D-9B2C-76743BF7AC31}" destId="{74163904-6008-4D12-AE65-E69B1A5FD4A0}" srcOrd="1" destOrd="0" presId="urn:microsoft.com/office/officeart/2008/layout/NameandTitleOrganizationalChart"/>
    <dgm:cxn modelId="{996A8874-936E-4F51-A3AC-D3464064D9EB}" type="presParOf" srcId="{D732E6A2-B626-4B5D-9B2C-76743BF7AC31}" destId="{D06F54CC-B470-4ADF-99F7-7BD7F6361E32}" srcOrd="2" destOrd="0" presId="urn:microsoft.com/office/officeart/2008/layout/NameandTitleOrganizationalChart"/>
    <dgm:cxn modelId="{6ADE11D2-71DA-41CB-B721-7B17D4E88BA9}" type="presParOf" srcId="{98E5D1DC-8057-4FDD-A653-37F5656C9428}" destId="{1BFB7EE9-0B40-45FA-B374-C882D47BA626}" srcOrd="1" destOrd="0" presId="urn:microsoft.com/office/officeart/2008/layout/NameandTitleOrganizationalChart"/>
    <dgm:cxn modelId="{A17DE286-6E93-4F2C-A5FB-736C05C6453E}" type="presParOf" srcId="{98E5D1DC-8057-4FDD-A653-37F5656C9428}" destId="{41FE926C-47E9-4BE6-858A-A14463A05F99}" srcOrd="2" destOrd="0" presId="urn:microsoft.com/office/officeart/2008/layout/NameandTitleOrganizationalChart"/>
    <dgm:cxn modelId="{8ED3F9B2-33DE-40F9-960C-E119E6369E45}" type="presParOf" srcId="{88CE3080-5973-4585-B1EB-391E5AB447B4}" destId="{5CA7DADB-4281-43A7-99DD-3BE7D0714C9A}" srcOrd="2" destOrd="0" presId="urn:microsoft.com/office/officeart/2008/layout/NameandTitleOrganizationalChart"/>
    <dgm:cxn modelId="{24062947-6885-4C3E-823B-9C26156F7E28}" type="presParOf" srcId="{2ECBAF85-26C1-49BB-B1B3-3FEC31BC457A}" destId="{D1FDC64E-EB71-4427-A36D-72DFC623638B}" srcOrd="2" destOrd="0" presId="urn:microsoft.com/office/officeart/2008/layout/NameandTitleOrganizationalChart"/>
    <dgm:cxn modelId="{8477FFA1-98A2-4B69-8616-B4AF454C1410}" type="presParOf" srcId="{2ECBAF85-26C1-49BB-B1B3-3FEC31BC457A}" destId="{F4AE29A3-D233-43DB-B83E-95798F22FBBD}" srcOrd="3" destOrd="0" presId="urn:microsoft.com/office/officeart/2008/layout/NameandTitleOrganizationalChart"/>
    <dgm:cxn modelId="{DE633E36-150B-40D3-9367-B1FACA94CF49}" type="presParOf" srcId="{F4AE29A3-D233-43DB-B83E-95798F22FBBD}" destId="{EB781365-7E7D-4AFE-97FC-CE626A3713A8}" srcOrd="0" destOrd="0" presId="urn:microsoft.com/office/officeart/2008/layout/NameandTitleOrganizationalChart"/>
    <dgm:cxn modelId="{C66DE2B3-62A4-48C0-BF1B-EBE10F577C9E}" type="presParOf" srcId="{EB781365-7E7D-4AFE-97FC-CE626A3713A8}" destId="{430A07C2-5154-4C03-95B8-2A9B04184CF1}" srcOrd="0" destOrd="0" presId="urn:microsoft.com/office/officeart/2008/layout/NameandTitleOrganizationalChart"/>
    <dgm:cxn modelId="{8BC9BB0B-45C7-40ED-9921-3C7378D722A4}" type="presParOf" srcId="{EB781365-7E7D-4AFE-97FC-CE626A3713A8}" destId="{22CA4C49-B8AA-447B-9096-D4459B657E4E}" srcOrd="1" destOrd="0" presId="urn:microsoft.com/office/officeart/2008/layout/NameandTitleOrganizationalChart"/>
    <dgm:cxn modelId="{BF0CD3D2-9DCD-4D1E-9BF3-0696817053DB}" type="presParOf" srcId="{EB781365-7E7D-4AFE-97FC-CE626A3713A8}" destId="{2A2AC293-000E-44E5-99E9-B1FB94DFC4F0}" srcOrd="2" destOrd="0" presId="urn:microsoft.com/office/officeart/2008/layout/NameandTitleOrganizationalChart"/>
    <dgm:cxn modelId="{314895DC-38DF-4FD5-9B56-0DC9FA4E906E}" type="presParOf" srcId="{F4AE29A3-D233-43DB-B83E-95798F22FBBD}" destId="{5EA0EB6D-E023-4B2D-93E1-CD2AF85DDE17}" srcOrd="1" destOrd="0" presId="urn:microsoft.com/office/officeart/2008/layout/NameandTitleOrganizationalChart"/>
    <dgm:cxn modelId="{7E6BCD34-DB51-4A51-8E5F-98F7CA7ED8C0}" type="presParOf" srcId="{F4AE29A3-D233-43DB-B83E-95798F22FBBD}" destId="{A06E2AFF-FDA0-424E-8DAF-675C75F90992}" srcOrd="2" destOrd="0" presId="urn:microsoft.com/office/officeart/2008/layout/NameandTitleOrganizationalChart"/>
    <dgm:cxn modelId="{C99B7D2C-CB51-4702-BB85-D19C9082297D}" type="presParOf" srcId="{2ECBAF85-26C1-49BB-B1B3-3FEC31BC457A}" destId="{9DB6F333-3305-4CDB-B0D9-8CB81082FC73}" srcOrd="4" destOrd="0" presId="urn:microsoft.com/office/officeart/2008/layout/NameandTitleOrganizationalChart"/>
    <dgm:cxn modelId="{EED7E7C7-869D-42CB-8569-A6363C5ABC87}" type="presParOf" srcId="{2ECBAF85-26C1-49BB-B1B3-3FEC31BC457A}" destId="{B3285163-DE91-402C-A2C1-4BF517F46524}" srcOrd="5" destOrd="0" presId="urn:microsoft.com/office/officeart/2008/layout/NameandTitleOrganizationalChart"/>
    <dgm:cxn modelId="{DA62512D-3799-4DB1-A8FA-BFF1E7035934}" type="presParOf" srcId="{B3285163-DE91-402C-A2C1-4BF517F46524}" destId="{0350817A-5FEB-4542-8C56-0DB74D4F4684}" srcOrd="0" destOrd="0" presId="urn:microsoft.com/office/officeart/2008/layout/NameandTitleOrganizationalChart"/>
    <dgm:cxn modelId="{AB87EA58-20D3-48AE-A689-09CB00E40B7F}" type="presParOf" srcId="{0350817A-5FEB-4542-8C56-0DB74D4F4684}" destId="{746E4A59-5F42-4B9F-8E8F-9784A0675695}" srcOrd="0" destOrd="0" presId="urn:microsoft.com/office/officeart/2008/layout/NameandTitleOrganizationalChart"/>
    <dgm:cxn modelId="{76AE73E4-3ADD-4A0E-9098-A62D76EF416D}" type="presParOf" srcId="{0350817A-5FEB-4542-8C56-0DB74D4F4684}" destId="{E8800BD3-8232-4597-84C8-9E26147708E6}" srcOrd="1" destOrd="0" presId="urn:microsoft.com/office/officeart/2008/layout/NameandTitleOrganizationalChart"/>
    <dgm:cxn modelId="{289D3A35-4EF2-41C8-8C8E-37C8CE31ECD7}" type="presParOf" srcId="{0350817A-5FEB-4542-8C56-0DB74D4F4684}" destId="{76910345-7E70-4078-940B-BEB7347EE392}" srcOrd="2" destOrd="0" presId="urn:microsoft.com/office/officeart/2008/layout/NameandTitleOrganizationalChart"/>
    <dgm:cxn modelId="{15022704-13BD-4BB7-93AE-2097B4FE823B}" type="presParOf" srcId="{B3285163-DE91-402C-A2C1-4BF517F46524}" destId="{459545EC-503B-4388-9618-9553E3D50DD5}" srcOrd="1" destOrd="0" presId="urn:microsoft.com/office/officeart/2008/layout/NameandTitleOrganizationalChart"/>
    <dgm:cxn modelId="{46DCEDED-3DBF-42C0-94B9-1D3D7F37F10A}" type="presParOf" srcId="{B3285163-DE91-402C-A2C1-4BF517F46524}" destId="{1F8B0ADC-AA24-4F7D-91BC-DB2CEF39CFEC}" srcOrd="2" destOrd="0" presId="urn:microsoft.com/office/officeart/2008/layout/NameandTitleOrganizationalChart"/>
    <dgm:cxn modelId="{687623E5-2CF7-407E-8DB9-89CE2FDC6527}" type="presParOf" srcId="{2ECBAF85-26C1-49BB-B1B3-3FEC31BC457A}" destId="{815B5545-1CF4-4169-A132-C954B85E0319}" srcOrd="6" destOrd="0" presId="urn:microsoft.com/office/officeart/2008/layout/NameandTitleOrganizationalChart"/>
    <dgm:cxn modelId="{7275DC88-EBC0-4A7E-93DE-3D21EFCC2356}" type="presParOf" srcId="{2ECBAF85-26C1-49BB-B1B3-3FEC31BC457A}" destId="{06495A92-6FCC-43E9-BE11-2F78FB9FADF2}" srcOrd="7" destOrd="0" presId="urn:microsoft.com/office/officeart/2008/layout/NameandTitleOrganizationalChart"/>
    <dgm:cxn modelId="{4BAB38E3-24DC-4A9C-BB88-56004784AC47}" type="presParOf" srcId="{06495A92-6FCC-43E9-BE11-2F78FB9FADF2}" destId="{FEAE61DB-5FA3-48BE-8E34-F1AC6168BAF2}" srcOrd="0" destOrd="0" presId="urn:microsoft.com/office/officeart/2008/layout/NameandTitleOrganizationalChart"/>
    <dgm:cxn modelId="{A8B55B72-8E99-45D7-A847-82A245219C6E}" type="presParOf" srcId="{FEAE61DB-5FA3-48BE-8E34-F1AC6168BAF2}" destId="{C3DAFFAC-FF54-4386-9C74-C63F6649501B}" srcOrd="0" destOrd="0" presId="urn:microsoft.com/office/officeart/2008/layout/NameandTitleOrganizationalChart"/>
    <dgm:cxn modelId="{7C71010A-BD84-460B-9330-05426EC9339D}" type="presParOf" srcId="{FEAE61DB-5FA3-48BE-8E34-F1AC6168BAF2}" destId="{5A47CC78-4940-41AE-8B4A-7A4DDE438CDB}" srcOrd="1" destOrd="0" presId="urn:microsoft.com/office/officeart/2008/layout/NameandTitleOrganizationalChart"/>
    <dgm:cxn modelId="{35E4B291-14CB-4049-8E3A-CA25851EE5B1}" type="presParOf" srcId="{FEAE61DB-5FA3-48BE-8E34-F1AC6168BAF2}" destId="{75D9F188-6205-4A4E-AC4F-500E3117F8A5}" srcOrd="2" destOrd="0" presId="urn:microsoft.com/office/officeart/2008/layout/NameandTitleOrganizationalChart"/>
    <dgm:cxn modelId="{C7FD076E-BE07-4803-AEB3-6094FA1897DA}" type="presParOf" srcId="{06495A92-6FCC-43E9-BE11-2F78FB9FADF2}" destId="{348E2907-C085-4F94-A01A-4B5143C8BC10}" srcOrd="1" destOrd="0" presId="urn:microsoft.com/office/officeart/2008/layout/NameandTitleOrganizationalChart"/>
    <dgm:cxn modelId="{BB7362A8-4DE2-4166-987B-CB8DB09CE736}" type="presParOf" srcId="{06495A92-6FCC-43E9-BE11-2F78FB9FADF2}" destId="{211D2421-A415-4AAC-BA19-A6E7F527D33B}" srcOrd="2" destOrd="0" presId="urn:microsoft.com/office/officeart/2008/layout/NameandTitleOrganizationalChart"/>
    <dgm:cxn modelId="{65F26245-FFBD-42DB-B8A2-20A702DFF950}" type="presParOf" srcId="{BDAC00DF-6B57-46C3-B5E2-E235C2715E5D}" destId="{E13BD81B-3FF6-4D30-92E2-492A2AF9B3D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F4C12-6DE3-4918-939D-0407770D2932}">
      <dsp:nvSpPr>
        <dsp:cNvPr id="0" name=""/>
        <dsp:cNvSpPr/>
      </dsp:nvSpPr>
      <dsp:spPr>
        <a:xfrm>
          <a:off x="2859621" y="531361"/>
          <a:ext cx="1788578" cy="362125"/>
        </a:xfrm>
        <a:custGeom>
          <a:avLst/>
          <a:gdLst/>
          <a:ahLst/>
          <a:cxnLst/>
          <a:rect l="0" t="0" r="0" b="0"/>
          <a:pathLst>
            <a:path>
              <a:moveTo>
                <a:pt x="1788578" y="0"/>
              </a:moveTo>
              <a:lnTo>
                <a:pt x="1788578" y="362125"/>
              </a:lnTo>
              <a:lnTo>
                <a:pt x="0" y="362125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77A00F-8F55-4554-A38D-E997E15379EC}">
      <dsp:nvSpPr>
        <dsp:cNvPr id="0" name=""/>
        <dsp:cNvSpPr/>
      </dsp:nvSpPr>
      <dsp:spPr>
        <a:xfrm>
          <a:off x="4543194" y="531361"/>
          <a:ext cx="105005" cy="392416"/>
        </a:xfrm>
        <a:custGeom>
          <a:avLst/>
          <a:gdLst/>
          <a:ahLst/>
          <a:cxnLst/>
          <a:rect l="0" t="0" r="0" b="0"/>
          <a:pathLst>
            <a:path>
              <a:moveTo>
                <a:pt x="105005" y="0"/>
              </a:moveTo>
              <a:lnTo>
                <a:pt x="105005" y="392416"/>
              </a:lnTo>
              <a:lnTo>
                <a:pt x="0" y="392416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9D2E7-9522-41A0-8500-C45EE6A0F9F7}">
      <dsp:nvSpPr>
        <dsp:cNvPr id="0" name=""/>
        <dsp:cNvSpPr/>
      </dsp:nvSpPr>
      <dsp:spPr>
        <a:xfrm>
          <a:off x="7113704" y="1883831"/>
          <a:ext cx="187097" cy="2274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4395"/>
              </a:lnTo>
              <a:lnTo>
                <a:pt x="187097" y="227439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F668B-97E1-4E1D-8966-AB364EA25CB8}">
      <dsp:nvSpPr>
        <dsp:cNvPr id="0" name=""/>
        <dsp:cNvSpPr/>
      </dsp:nvSpPr>
      <dsp:spPr>
        <a:xfrm>
          <a:off x="7113704" y="1883831"/>
          <a:ext cx="202038" cy="1662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256"/>
              </a:lnTo>
              <a:lnTo>
                <a:pt x="202038" y="166225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A46FB-C097-4400-B81A-73CA895533C6}">
      <dsp:nvSpPr>
        <dsp:cNvPr id="0" name=""/>
        <dsp:cNvSpPr/>
      </dsp:nvSpPr>
      <dsp:spPr>
        <a:xfrm>
          <a:off x="7113704" y="1883831"/>
          <a:ext cx="187097" cy="105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118"/>
              </a:lnTo>
              <a:lnTo>
                <a:pt x="187097" y="105011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C45DD-1C81-4546-9210-3337139A2BBA}">
      <dsp:nvSpPr>
        <dsp:cNvPr id="0" name=""/>
        <dsp:cNvSpPr/>
      </dsp:nvSpPr>
      <dsp:spPr>
        <a:xfrm>
          <a:off x="7113704" y="1883831"/>
          <a:ext cx="201578" cy="460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025"/>
              </a:lnTo>
              <a:lnTo>
                <a:pt x="201578" y="46002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158F8-E18E-405A-AE6E-813F1E3B63C4}">
      <dsp:nvSpPr>
        <dsp:cNvPr id="0" name=""/>
        <dsp:cNvSpPr/>
      </dsp:nvSpPr>
      <dsp:spPr>
        <a:xfrm>
          <a:off x="4648200" y="531361"/>
          <a:ext cx="3003045" cy="852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436"/>
              </a:lnTo>
              <a:lnTo>
                <a:pt x="3003045" y="747436"/>
              </a:lnTo>
              <a:lnTo>
                <a:pt x="3003045" y="85244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B8326-8C01-4C11-9439-4C58C8563CBB}">
      <dsp:nvSpPr>
        <dsp:cNvPr id="0" name=""/>
        <dsp:cNvSpPr/>
      </dsp:nvSpPr>
      <dsp:spPr>
        <a:xfrm>
          <a:off x="5620438" y="1883831"/>
          <a:ext cx="191938" cy="1662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256"/>
              </a:lnTo>
              <a:lnTo>
                <a:pt x="191938" y="166225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3A718-7500-4290-8432-5C4BBBE5E1DE}">
      <dsp:nvSpPr>
        <dsp:cNvPr id="0" name=""/>
        <dsp:cNvSpPr/>
      </dsp:nvSpPr>
      <dsp:spPr>
        <a:xfrm>
          <a:off x="5620438" y="1883831"/>
          <a:ext cx="176997" cy="105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118"/>
              </a:lnTo>
              <a:lnTo>
                <a:pt x="176997" y="105011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D59096-2D34-475E-A6A9-E90AD2265278}">
      <dsp:nvSpPr>
        <dsp:cNvPr id="0" name=""/>
        <dsp:cNvSpPr/>
      </dsp:nvSpPr>
      <dsp:spPr>
        <a:xfrm>
          <a:off x="5620438" y="1883831"/>
          <a:ext cx="191478" cy="460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025"/>
              </a:lnTo>
              <a:lnTo>
                <a:pt x="191478" y="46002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2E947-13AE-4395-8DFD-DB56E17EA8C4}">
      <dsp:nvSpPr>
        <dsp:cNvPr id="0" name=""/>
        <dsp:cNvSpPr/>
      </dsp:nvSpPr>
      <dsp:spPr>
        <a:xfrm>
          <a:off x="4648200" y="531361"/>
          <a:ext cx="1482846" cy="852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436"/>
              </a:lnTo>
              <a:lnTo>
                <a:pt x="1482846" y="747436"/>
              </a:lnTo>
              <a:lnTo>
                <a:pt x="1482846" y="85244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F99F5-1EA8-42E3-8F8F-ABAF1F353C5B}">
      <dsp:nvSpPr>
        <dsp:cNvPr id="0" name=""/>
        <dsp:cNvSpPr/>
      </dsp:nvSpPr>
      <dsp:spPr>
        <a:xfrm>
          <a:off x="4151052" y="1883831"/>
          <a:ext cx="189080" cy="1662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256"/>
              </a:lnTo>
              <a:lnTo>
                <a:pt x="189080" y="166225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30CF4-BBE4-4A41-9606-0449DF7D4516}">
      <dsp:nvSpPr>
        <dsp:cNvPr id="0" name=""/>
        <dsp:cNvSpPr/>
      </dsp:nvSpPr>
      <dsp:spPr>
        <a:xfrm>
          <a:off x="4151052" y="1883831"/>
          <a:ext cx="174139" cy="105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118"/>
              </a:lnTo>
              <a:lnTo>
                <a:pt x="174139" y="105011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FBE1C-9A97-4B1E-A2B2-43CF48584A81}">
      <dsp:nvSpPr>
        <dsp:cNvPr id="0" name=""/>
        <dsp:cNvSpPr/>
      </dsp:nvSpPr>
      <dsp:spPr>
        <a:xfrm>
          <a:off x="4151052" y="1883831"/>
          <a:ext cx="188620" cy="460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025"/>
              </a:lnTo>
              <a:lnTo>
                <a:pt x="188620" y="46002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9FCCE-2FB1-4D59-B428-DC6A3F382009}">
      <dsp:nvSpPr>
        <dsp:cNvPr id="0" name=""/>
        <dsp:cNvSpPr/>
      </dsp:nvSpPr>
      <dsp:spPr>
        <a:xfrm>
          <a:off x="4602480" y="531361"/>
          <a:ext cx="91440" cy="8524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7436"/>
              </a:lnTo>
              <a:lnTo>
                <a:pt x="51560" y="747436"/>
              </a:lnTo>
              <a:lnTo>
                <a:pt x="51560" y="85244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DA480-4391-4E2F-856F-9C52EB8F7393}">
      <dsp:nvSpPr>
        <dsp:cNvPr id="0" name=""/>
        <dsp:cNvSpPr/>
      </dsp:nvSpPr>
      <dsp:spPr>
        <a:xfrm>
          <a:off x="2692148" y="1883831"/>
          <a:ext cx="187650" cy="1662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2256"/>
              </a:lnTo>
              <a:lnTo>
                <a:pt x="187650" y="1662256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95C02-166B-43AE-BC78-842690F8AB8C}">
      <dsp:nvSpPr>
        <dsp:cNvPr id="0" name=""/>
        <dsp:cNvSpPr/>
      </dsp:nvSpPr>
      <dsp:spPr>
        <a:xfrm>
          <a:off x="2692148" y="1883831"/>
          <a:ext cx="172710" cy="10501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0118"/>
              </a:lnTo>
              <a:lnTo>
                <a:pt x="172710" y="1050118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D9194-BF4C-4971-9DD5-C4DEDC0ADBEB}">
      <dsp:nvSpPr>
        <dsp:cNvPr id="0" name=""/>
        <dsp:cNvSpPr/>
      </dsp:nvSpPr>
      <dsp:spPr>
        <a:xfrm>
          <a:off x="2692148" y="1883831"/>
          <a:ext cx="187190" cy="460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025"/>
              </a:lnTo>
              <a:lnTo>
                <a:pt x="187190" y="46002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7179D-9ED0-4DA1-A816-EEF073068AC4}">
      <dsp:nvSpPr>
        <dsp:cNvPr id="0" name=""/>
        <dsp:cNvSpPr/>
      </dsp:nvSpPr>
      <dsp:spPr>
        <a:xfrm>
          <a:off x="3191324" y="531361"/>
          <a:ext cx="1456875" cy="852442"/>
        </a:xfrm>
        <a:custGeom>
          <a:avLst/>
          <a:gdLst/>
          <a:ahLst/>
          <a:cxnLst/>
          <a:rect l="0" t="0" r="0" b="0"/>
          <a:pathLst>
            <a:path>
              <a:moveTo>
                <a:pt x="1456875" y="0"/>
              </a:moveTo>
              <a:lnTo>
                <a:pt x="1456875" y="747436"/>
              </a:lnTo>
              <a:lnTo>
                <a:pt x="0" y="747436"/>
              </a:lnTo>
              <a:lnTo>
                <a:pt x="0" y="85244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A1576-3522-4F0C-8E70-50F65264BC88}">
      <dsp:nvSpPr>
        <dsp:cNvPr id="0" name=""/>
        <dsp:cNvSpPr/>
      </dsp:nvSpPr>
      <dsp:spPr>
        <a:xfrm>
          <a:off x="1111638" y="1883831"/>
          <a:ext cx="200717" cy="2178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8902"/>
              </a:lnTo>
              <a:lnTo>
                <a:pt x="200717" y="217890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9048D-8B5D-4D03-B1AD-DC97EC5C5A1C}">
      <dsp:nvSpPr>
        <dsp:cNvPr id="0" name=""/>
        <dsp:cNvSpPr/>
      </dsp:nvSpPr>
      <dsp:spPr>
        <a:xfrm>
          <a:off x="1111638" y="1883831"/>
          <a:ext cx="200717" cy="166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752"/>
              </a:lnTo>
              <a:lnTo>
                <a:pt x="200717" y="1668752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A9343-AA86-410F-9233-D911975ABD68}">
      <dsp:nvSpPr>
        <dsp:cNvPr id="0" name=""/>
        <dsp:cNvSpPr/>
      </dsp:nvSpPr>
      <dsp:spPr>
        <a:xfrm>
          <a:off x="1111638" y="1883831"/>
          <a:ext cx="200717" cy="1236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6585"/>
              </a:lnTo>
              <a:lnTo>
                <a:pt x="200717" y="123658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3FF43-F4B5-4E2F-8A06-F7C2B2878387}">
      <dsp:nvSpPr>
        <dsp:cNvPr id="0" name=""/>
        <dsp:cNvSpPr/>
      </dsp:nvSpPr>
      <dsp:spPr>
        <a:xfrm>
          <a:off x="1111638" y="1883831"/>
          <a:ext cx="200717" cy="759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09"/>
              </a:lnTo>
              <a:lnTo>
                <a:pt x="200717" y="759809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F82E89-6885-4E07-A6E2-E486B4FAE657}">
      <dsp:nvSpPr>
        <dsp:cNvPr id="0" name=""/>
        <dsp:cNvSpPr/>
      </dsp:nvSpPr>
      <dsp:spPr>
        <a:xfrm>
          <a:off x="1111638" y="1883831"/>
          <a:ext cx="200717" cy="278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705"/>
              </a:lnTo>
              <a:lnTo>
                <a:pt x="200717" y="27870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121D5-B1FC-48F4-BDE0-C3EE6A6533A7}">
      <dsp:nvSpPr>
        <dsp:cNvPr id="0" name=""/>
        <dsp:cNvSpPr/>
      </dsp:nvSpPr>
      <dsp:spPr>
        <a:xfrm>
          <a:off x="1665285" y="531361"/>
          <a:ext cx="2982914" cy="852442"/>
        </a:xfrm>
        <a:custGeom>
          <a:avLst/>
          <a:gdLst/>
          <a:ahLst/>
          <a:cxnLst/>
          <a:rect l="0" t="0" r="0" b="0"/>
          <a:pathLst>
            <a:path>
              <a:moveTo>
                <a:pt x="2982914" y="0"/>
              </a:moveTo>
              <a:lnTo>
                <a:pt x="2982914" y="747436"/>
              </a:lnTo>
              <a:lnTo>
                <a:pt x="0" y="747436"/>
              </a:lnTo>
              <a:lnTo>
                <a:pt x="0" y="85244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67EA6-EC1C-4AD0-9745-F92EBEC1ADCB}">
      <dsp:nvSpPr>
        <dsp:cNvPr id="0" name=""/>
        <dsp:cNvSpPr/>
      </dsp:nvSpPr>
      <dsp:spPr>
        <a:xfrm>
          <a:off x="3854101" y="68020"/>
          <a:ext cx="1588197" cy="463340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CHUCK MUELLER, Branch Chief</a:t>
          </a:r>
          <a:endParaRPr lang="en-US" sz="1200" b="0" kern="1200" dirty="0"/>
        </a:p>
      </dsp:txBody>
      <dsp:txXfrm>
        <a:off x="3854101" y="68020"/>
        <a:ext cx="1588197" cy="463340"/>
      </dsp:txXfrm>
    </dsp:sp>
    <dsp:sp modelId="{767C8FD7-AB24-4FFB-A768-444FA3C16C30}">
      <dsp:nvSpPr>
        <dsp:cNvPr id="0" name=""/>
        <dsp:cNvSpPr/>
      </dsp:nvSpPr>
      <dsp:spPr>
        <a:xfrm>
          <a:off x="973227" y="1383803"/>
          <a:ext cx="1384116" cy="5000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William Cook, </a:t>
          </a:r>
          <a:br>
            <a:rPr lang="en-US" sz="900" b="0" kern="1200" dirty="0" smtClean="0"/>
          </a:br>
          <a:r>
            <a:rPr lang="en-US" sz="900" b="0" kern="1200" dirty="0" smtClean="0"/>
            <a:t>Program Manager, </a:t>
          </a:r>
          <a:br>
            <a:rPr lang="en-US" sz="900" b="0" kern="1200" dirty="0" smtClean="0"/>
          </a:br>
          <a:r>
            <a:rPr lang="en-US" sz="900" b="0" kern="1200" dirty="0" smtClean="0"/>
            <a:t>Solid Waste</a:t>
          </a:r>
          <a:endParaRPr lang="en-US" sz="900" b="0" kern="1200" dirty="0"/>
        </a:p>
      </dsp:txBody>
      <dsp:txXfrm>
        <a:off x="973227" y="1383803"/>
        <a:ext cx="1384116" cy="500027"/>
      </dsp:txXfrm>
    </dsp:sp>
    <dsp:sp modelId="{7382DEE5-2885-4CE0-A6CF-7F49E2DC4D54}">
      <dsp:nvSpPr>
        <dsp:cNvPr id="0" name=""/>
        <dsp:cNvSpPr/>
      </dsp:nvSpPr>
      <dsp:spPr>
        <a:xfrm>
          <a:off x="1312355" y="1977931"/>
          <a:ext cx="1000055" cy="3692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MSW &amp; Industrial Landfills</a:t>
          </a:r>
          <a:endParaRPr lang="en-US" sz="900" b="0" kern="1200" dirty="0"/>
        </a:p>
      </dsp:txBody>
      <dsp:txXfrm>
        <a:off x="1312355" y="1977931"/>
        <a:ext cx="1000055" cy="369210"/>
      </dsp:txXfrm>
    </dsp:sp>
    <dsp:sp modelId="{8AD81947-F9E2-49B7-B229-8E96C13AB53A}">
      <dsp:nvSpPr>
        <dsp:cNvPr id="0" name=""/>
        <dsp:cNvSpPr/>
      </dsp:nvSpPr>
      <dsp:spPr>
        <a:xfrm>
          <a:off x="1312355" y="2435791"/>
          <a:ext cx="1000055" cy="4156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Environmental Monitoring</a:t>
          </a:r>
          <a:endParaRPr lang="en-US" sz="900" b="0" kern="1200" dirty="0"/>
        </a:p>
      </dsp:txBody>
      <dsp:txXfrm>
        <a:off x="1312355" y="2435791"/>
        <a:ext cx="1000055" cy="415697"/>
      </dsp:txXfrm>
    </dsp:sp>
    <dsp:sp modelId="{E36CA1FF-10E9-4CBA-B279-E403A9F8AFC6}">
      <dsp:nvSpPr>
        <dsp:cNvPr id="0" name=""/>
        <dsp:cNvSpPr/>
      </dsp:nvSpPr>
      <dsp:spPr>
        <a:xfrm>
          <a:off x="1312355" y="2959060"/>
          <a:ext cx="1000055" cy="3227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Surface Mining</a:t>
          </a:r>
          <a:endParaRPr lang="en-US" sz="900" b="0" kern="1200" dirty="0"/>
        </a:p>
      </dsp:txBody>
      <dsp:txXfrm>
        <a:off x="1312355" y="2959060"/>
        <a:ext cx="1000055" cy="322712"/>
      </dsp:txXfrm>
    </dsp:sp>
    <dsp:sp modelId="{CDF653DC-0EE9-4BE3-8026-0C2EF0B06302}">
      <dsp:nvSpPr>
        <dsp:cNvPr id="0" name=""/>
        <dsp:cNvSpPr/>
      </dsp:nvSpPr>
      <dsp:spPr>
        <a:xfrm>
          <a:off x="1312355" y="3416925"/>
          <a:ext cx="1000055" cy="2713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Waste Reduction</a:t>
          </a:r>
          <a:endParaRPr lang="en-US" sz="900" kern="1200" dirty="0"/>
        </a:p>
      </dsp:txBody>
      <dsp:txXfrm>
        <a:off x="1312355" y="3416925"/>
        <a:ext cx="1000055" cy="271314"/>
      </dsp:txXfrm>
    </dsp:sp>
    <dsp:sp modelId="{E51271BA-AE86-473F-88A7-1CF60492B2DE}">
      <dsp:nvSpPr>
        <dsp:cNvPr id="0" name=""/>
        <dsp:cNvSpPr/>
      </dsp:nvSpPr>
      <dsp:spPr>
        <a:xfrm>
          <a:off x="1312355" y="3874786"/>
          <a:ext cx="1000055" cy="3758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Scrap Tire Compliance</a:t>
          </a:r>
          <a:endParaRPr lang="en-US" sz="900" b="0" kern="1200" dirty="0"/>
        </a:p>
      </dsp:txBody>
      <dsp:txXfrm>
        <a:off x="1312355" y="3874786"/>
        <a:ext cx="1000055" cy="375895"/>
      </dsp:txXfrm>
    </dsp:sp>
    <dsp:sp modelId="{A12DB355-5FFB-435E-805F-785364E17E84}">
      <dsp:nvSpPr>
        <dsp:cNvPr id="0" name=""/>
        <dsp:cNvSpPr/>
      </dsp:nvSpPr>
      <dsp:spPr>
        <a:xfrm>
          <a:off x="2567355" y="1383803"/>
          <a:ext cx="1247938" cy="5000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Lon Revall, </a:t>
          </a:r>
          <a:br>
            <a:rPr lang="en-US" sz="900" b="0" kern="1200" dirty="0" smtClean="0"/>
          </a:br>
          <a:r>
            <a:rPr lang="en-US" sz="900" b="0" kern="1200" dirty="0" smtClean="0"/>
            <a:t>Program Manager, </a:t>
          </a:r>
          <a:br>
            <a:rPr lang="en-US" sz="900" b="0" kern="1200" dirty="0" smtClean="0"/>
          </a:br>
          <a:r>
            <a:rPr lang="en-US" sz="900" b="0" kern="1200" dirty="0" smtClean="0"/>
            <a:t>UST</a:t>
          </a:r>
          <a:endParaRPr lang="en-US" sz="900" b="0" kern="1200" dirty="0"/>
        </a:p>
      </dsp:txBody>
      <dsp:txXfrm>
        <a:off x="2567355" y="1383803"/>
        <a:ext cx="1247938" cy="500027"/>
      </dsp:txXfrm>
    </dsp:sp>
    <dsp:sp modelId="{9C1979FB-CF45-47CA-8CA5-05DC4A1A61DE}">
      <dsp:nvSpPr>
        <dsp:cNvPr id="0" name=""/>
        <dsp:cNvSpPr/>
      </dsp:nvSpPr>
      <dsp:spPr>
        <a:xfrm>
          <a:off x="2879339" y="2093842"/>
          <a:ext cx="1000055" cy="500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Inspections &amp; Enforcement</a:t>
          </a:r>
          <a:endParaRPr lang="en-US" sz="900" b="0" kern="1200" dirty="0"/>
        </a:p>
      </dsp:txBody>
      <dsp:txXfrm>
        <a:off x="2879339" y="2093842"/>
        <a:ext cx="1000055" cy="500027"/>
      </dsp:txXfrm>
    </dsp:sp>
    <dsp:sp modelId="{064A5C39-FC9C-4747-9275-B322F759E548}">
      <dsp:nvSpPr>
        <dsp:cNvPr id="0" name=""/>
        <dsp:cNvSpPr/>
      </dsp:nvSpPr>
      <dsp:spPr>
        <a:xfrm>
          <a:off x="2864858" y="2683935"/>
          <a:ext cx="1000055" cy="500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Private Party Cleanups</a:t>
          </a:r>
          <a:endParaRPr lang="en-US" sz="900" b="0" kern="1200" dirty="0"/>
        </a:p>
      </dsp:txBody>
      <dsp:txXfrm>
        <a:off x="2864858" y="2683935"/>
        <a:ext cx="1000055" cy="500027"/>
      </dsp:txXfrm>
    </dsp:sp>
    <dsp:sp modelId="{5DF5DDD8-5C4C-4C49-9615-DE214359BE8C}">
      <dsp:nvSpPr>
        <dsp:cNvPr id="0" name=""/>
        <dsp:cNvSpPr/>
      </dsp:nvSpPr>
      <dsp:spPr>
        <a:xfrm>
          <a:off x="2879799" y="3296074"/>
          <a:ext cx="1000055" cy="500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EPD Managed Cleanups</a:t>
          </a:r>
          <a:endParaRPr lang="en-US" sz="900" b="0" kern="1200" dirty="0"/>
        </a:p>
      </dsp:txBody>
      <dsp:txXfrm>
        <a:off x="2879799" y="3296074"/>
        <a:ext cx="1000055" cy="500027"/>
      </dsp:txXfrm>
    </dsp:sp>
    <dsp:sp modelId="{A9E03CBA-A902-4E55-8012-0A4B3D8437A7}">
      <dsp:nvSpPr>
        <dsp:cNvPr id="0" name=""/>
        <dsp:cNvSpPr/>
      </dsp:nvSpPr>
      <dsp:spPr>
        <a:xfrm>
          <a:off x="4025305" y="1383803"/>
          <a:ext cx="1257469" cy="5000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Jim Brown, </a:t>
          </a:r>
          <a:br>
            <a:rPr lang="en-US" sz="900" b="0" kern="1200" dirty="0" smtClean="0"/>
          </a:br>
          <a:r>
            <a:rPr lang="en-US" sz="900" b="0" kern="1200" dirty="0" smtClean="0"/>
            <a:t>Program Manager, </a:t>
          </a:r>
          <a:br>
            <a:rPr lang="en-US" sz="900" b="0" kern="1200" dirty="0" smtClean="0"/>
          </a:br>
          <a:r>
            <a:rPr lang="en-US" sz="900" b="0" kern="1200" dirty="0" smtClean="0"/>
            <a:t>HW Corrective Action</a:t>
          </a:r>
          <a:endParaRPr lang="en-US" sz="900" b="0" kern="1200" dirty="0"/>
        </a:p>
      </dsp:txBody>
      <dsp:txXfrm>
        <a:off x="4025305" y="1383803"/>
        <a:ext cx="1257469" cy="500027"/>
      </dsp:txXfrm>
    </dsp:sp>
    <dsp:sp modelId="{067B1FA8-2F86-45B4-B327-611BD04DA60B}">
      <dsp:nvSpPr>
        <dsp:cNvPr id="0" name=""/>
        <dsp:cNvSpPr/>
      </dsp:nvSpPr>
      <dsp:spPr>
        <a:xfrm>
          <a:off x="4339672" y="2093842"/>
          <a:ext cx="1000055" cy="500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RCRA </a:t>
          </a:r>
          <a:br>
            <a:rPr lang="en-US" sz="900" b="0" kern="1200" dirty="0" smtClean="0"/>
          </a:br>
          <a:r>
            <a:rPr lang="en-US" sz="900" b="0" kern="1200" dirty="0" smtClean="0"/>
            <a:t>Remediation</a:t>
          </a:r>
          <a:endParaRPr lang="en-US" sz="900" b="0" kern="1200" dirty="0"/>
        </a:p>
      </dsp:txBody>
      <dsp:txXfrm>
        <a:off x="4339672" y="2093842"/>
        <a:ext cx="1000055" cy="500027"/>
      </dsp:txXfrm>
    </dsp:sp>
    <dsp:sp modelId="{E81B65D1-97AD-4F3D-B46A-3AB186A287AB}">
      <dsp:nvSpPr>
        <dsp:cNvPr id="0" name=""/>
        <dsp:cNvSpPr/>
      </dsp:nvSpPr>
      <dsp:spPr>
        <a:xfrm>
          <a:off x="4325192" y="2683935"/>
          <a:ext cx="1000055" cy="500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NPL Sites</a:t>
          </a:r>
          <a:endParaRPr lang="en-US" sz="900" b="0" kern="1200" dirty="0"/>
        </a:p>
      </dsp:txBody>
      <dsp:txXfrm>
        <a:off x="4325192" y="2683935"/>
        <a:ext cx="1000055" cy="500027"/>
      </dsp:txXfrm>
    </dsp:sp>
    <dsp:sp modelId="{FC4D3DE5-3B14-4891-9597-17447A686CD2}">
      <dsp:nvSpPr>
        <dsp:cNvPr id="0" name=""/>
        <dsp:cNvSpPr/>
      </dsp:nvSpPr>
      <dsp:spPr>
        <a:xfrm>
          <a:off x="4340132" y="3296074"/>
          <a:ext cx="1000055" cy="500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Lead &amp; Asbestos</a:t>
          </a:r>
          <a:endParaRPr lang="en-US" sz="900" b="0" kern="1200" dirty="0"/>
        </a:p>
      </dsp:txBody>
      <dsp:txXfrm>
        <a:off x="4340132" y="3296074"/>
        <a:ext cx="1000055" cy="500027"/>
      </dsp:txXfrm>
    </dsp:sp>
    <dsp:sp modelId="{8E041ED1-AA45-4003-9E90-3962CE0F263C}">
      <dsp:nvSpPr>
        <dsp:cNvPr id="0" name=""/>
        <dsp:cNvSpPr/>
      </dsp:nvSpPr>
      <dsp:spPr>
        <a:xfrm>
          <a:off x="5492786" y="1383803"/>
          <a:ext cx="1276520" cy="5000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Jane Hendricks, </a:t>
          </a:r>
          <a:br>
            <a:rPr lang="en-US" sz="900" b="0" kern="1200" dirty="0" smtClean="0"/>
          </a:br>
          <a:r>
            <a:rPr lang="en-US" sz="900" b="0" kern="1200" dirty="0" smtClean="0"/>
            <a:t>Program Manager, </a:t>
          </a:r>
          <a:br>
            <a:rPr lang="en-US" sz="900" b="0" kern="1200" dirty="0" smtClean="0"/>
          </a:br>
          <a:r>
            <a:rPr lang="en-US" sz="900" b="0" kern="1200" dirty="0" smtClean="0"/>
            <a:t>HW Management</a:t>
          </a:r>
        </a:p>
      </dsp:txBody>
      <dsp:txXfrm>
        <a:off x="5492786" y="1383803"/>
        <a:ext cx="1276520" cy="500027"/>
      </dsp:txXfrm>
    </dsp:sp>
    <dsp:sp modelId="{45EACEDF-4ACC-481D-BE3B-EAA40CE7BD50}">
      <dsp:nvSpPr>
        <dsp:cNvPr id="0" name=""/>
        <dsp:cNvSpPr/>
      </dsp:nvSpPr>
      <dsp:spPr>
        <a:xfrm>
          <a:off x="5811916" y="2093842"/>
          <a:ext cx="1000055" cy="500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RCRA Permitted Facilities</a:t>
          </a:r>
          <a:endParaRPr lang="en-US" sz="900" b="0" kern="1200" dirty="0"/>
        </a:p>
      </dsp:txBody>
      <dsp:txXfrm>
        <a:off x="5811916" y="2093842"/>
        <a:ext cx="1000055" cy="500027"/>
      </dsp:txXfrm>
    </dsp:sp>
    <dsp:sp modelId="{4F4B0C52-5331-4A10-94FB-CD5579778163}">
      <dsp:nvSpPr>
        <dsp:cNvPr id="0" name=""/>
        <dsp:cNvSpPr/>
      </dsp:nvSpPr>
      <dsp:spPr>
        <a:xfrm>
          <a:off x="5797435" y="2683935"/>
          <a:ext cx="1000055" cy="500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HW Generators</a:t>
          </a:r>
          <a:endParaRPr lang="en-US" sz="900" b="0" kern="1200" dirty="0"/>
        </a:p>
      </dsp:txBody>
      <dsp:txXfrm>
        <a:off x="5797435" y="2683935"/>
        <a:ext cx="1000055" cy="500027"/>
      </dsp:txXfrm>
    </dsp:sp>
    <dsp:sp modelId="{50D30435-BD6C-47C9-AEBF-9AAB6139D6B4}">
      <dsp:nvSpPr>
        <dsp:cNvPr id="0" name=""/>
        <dsp:cNvSpPr/>
      </dsp:nvSpPr>
      <dsp:spPr>
        <a:xfrm>
          <a:off x="5812376" y="3296074"/>
          <a:ext cx="1000055" cy="500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DOD Facilities</a:t>
          </a:r>
          <a:endParaRPr lang="en-US" sz="900" b="0" kern="1200" dirty="0"/>
        </a:p>
      </dsp:txBody>
      <dsp:txXfrm>
        <a:off x="5812376" y="3296074"/>
        <a:ext cx="1000055" cy="500027"/>
      </dsp:txXfrm>
    </dsp:sp>
    <dsp:sp modelId="{EF4F149A-7731-4582-93DE-DDBFDB68CA51}">
      <dsp:nvSpPr>
        <dsp:cNvPr id="0" name=""/>
        <dsp:cNvSpPr/>
      </dsp:nvSpPr>
      <dsp:spPr>
        <a:xfrm>
          <a:off x="6979318" y="1383803"/>
          <a:ext cx="1343854" cy="5000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Jason Metzger, </a:t>
          </a:r>
        </a:p>
        <a:p>
          <a:pPr lvl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Program Manager, Response &amp; Remediation</a:t>
          </a:r>
          <a:endParaRPr lang="en-US" sz="900" b="0" kern="1200" dirty="0"/>
        </a:p>
      </dsp:txBody>
      <dsp:txXfrm>
        <a:off x="6979318" y="1383803"/>
        <a:ext cx="1343854" cy="500027"/>
      </dsp:txXfrm>
    </dsp:sp>
    <dsp:sp modelId="{267CC4EE-0D0C-4007-A9E1-23638FA218F7}">
      <dsp:nvSpPr>
        <dsp:cNvPr id="0" name=""/>
        <dsp:cNvSpPr/>
      </dsp:nvSpPr>
      <dsp:spPr>
        <a:xfrm>
          <a:off x="7315282" y="2093842"/>
          <a:ext cx="1000055" cy="500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HSI &amp; Abandoned Sites</a:t>
          </a:r>
          <a:endParaRPr lang="en-US" sz="900" b="0" kern="1200" dirty="0"/>
        </a:p>
      </dsp:txBody>
      <dsp:txXfrm>
        <a:off x="7315282" y="2093842"/>
        <a:ext cx="1000055" cy="500027"/>
      </dsp:txXfrm>
    </dsp:sp>
    <dsp:sp modelId="{4956D901-B5FD-4569-A3E9-A651683E2B76}">
      <dsp:nvSpPr>
        <dsp:cNvPr id="0" name=""/>
        <dsp:cNvSpPr/>
      </dsp:nvSpPr>
      <dsp:spPr>
        <a:xfrm>
          <a:off x="7300801" y="2683935"/>
          <a:ext cx="1000055" cy="500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HSRA </a:t>
          </a:r>
          <a:br>
            <a:rPr lang="en-US" sz="900" b="0" kern="1200" dirty="0" smtClean="0"/>
          </a:br>
          <a:r>
            <a:rPr lang="en-US" sz="900" b="0" kern="1200" dirty="0" smtClean="0"/>
            <a:t>Remediation</a:t>
          </a:r>
          <a:endParaRPr lang="en-US" sz="900" b="0" kern="1200" dirty="0"/>
        </a:p>
      </dsp:txBody>
      <dsp:txXfrm>
        <a:off x="7300801" y="2683935"/>
        <a:ext cx="1000055" cy="500027"/>
      </dsp:txXfrm>
    </dsp:sp>
    <dsp:sp modelId="{2934D1BC-7B14-4B1C-BEED-7C7A0E239E16}">
      <dsp:nvSpPr>
        <dsp:cNvPr id="0" name=""/>
        <dsp:cNvSpPr/>
      </dsp:nvSpPr>
      <dsp:spPr>
        <a:xfrm>
          <a:off x="7315742" y="3296074"/>
          <a:ext cx="1000055" cy="500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Voluntary Remediation</a:t>
          </a:r>
          <a:endParaRPr lang="en-US" sz="900" b="0" kern="1200" dirty="0"/>
        </a:p>
      </dsp:txBody>
      <dsp:txXfrm>
        <a:off x="7315742" y="3296074"/>
        <a:ext cx="1000055" cy="500027"/>
      </dsp:txXfrm>
    </dsp:sp>
    <dsp:sp modelId="{FB13C9A0-8244-4920-BB0A-F40ECA0E3916}">
      <dsp:nvSpPr>
        <dsp:cNvPr id="0" name=""/>
        <dsp:cNvSpPr/>
      </dsp:nvSpPr>
      <dsp:spPr>
        <a:xfrm>
          <a:off x="7300801" y="3908212"/>
          <a:ext cx="1000055" cy="5000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0" kern="1200" dirty="0" smtClean="0"/>
            <a:t>Brownfields</a:t>
          </a:r>
          <a:endParaRPr lang="en-US" sz="900" kern="1200" dirty="0"/>
        </a:p>
      </dsp:txBody>
      <dsp:txXfrm>
        <a:off x="7300801" y="3908212"/>
        <a:ext cx="1000055" cy="500027"/>
      </dsp:txXfrm>
    </dsp:sp>
    <dsp:sp modelId="{52632D2E-311B-41B5-80B8-6171873F647E}">
      <dsp:nvSpPr>
        <dsp:cNvPr id="0" name=""/>
        <dsp:cNvSpPr/>
      </dsp:nvSpPr>
      <dsp:spPr>
        <a:xfrm>
          <a:off x="2926314" y="673764"/>
          <a:ext cx="1616879" cy="50002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Sarah Visser, </a:t>
          </a:r>
          <a:br>
            <a:rPr lang="en-US" sz="1100" b="0" kern="1200" dirty="0" smtClean="0"/>
          </a:br>
          <a:r>
            <a:rPr lang="en-US" sz="1100" b="0" kern="1200" dirty="0" smtClean="0"/>
            <a:t>Assistant Branch Chief</a:t>
          </a:r>
          <a:endParaRPr lang="en-US" sz="1100" b="0" kern="1200" dirty="0"/>
        </a:p>
      </dsp:txBody>
      <dsp:txXfrm>
        <a:off x="2926314" y="673764"/>
        <a:ext cx="1616879" cy="500027"/>
      </dsp:txXfrm>
    </dsp:sp>
    <dsp:sp modelId="{DA5EF302-3832-4C37-850F-4CFE41F808A5}">
      <dsp:nvSpPr>
        <dsp:cNvPr id="0" name=""/>
        <dsp:cNvSpPr/>
      </dsp:nvSpPr>
      <dsp:spPr>
        <a:xfrm>
          <a:off x="1859565" y="735162"/>
          <a:ext cx="1000055" cy="316647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Risk Assessment</a:t>
          </a:r>
          <a:endParaRPr lang="en-US" sz="900" kern="1200" dirty="0"/>
        </a:p>
      </dsp:txBody>
      <dsp:txXfrm>
        <a:off x="1859565" y="735162"/>
        <a:ext cx="1000055" cy="316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B5545-1CF4-4169-A132-C954B85E0319}">
      <dsp:nvSpPr>
        <dsp:cNvPr id="0" name=""/>
        <dsp:cNvSpPr/>
      </dsp:nvSpPr>
      <dsp:spPr>
        <a:xfrm>
          <a:off x="4082293" y="733471"/>
          <a:ext cx="3014708" cy="42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27"/>
              </a:lnTo>
              <a:lnTo>
                <a:pt x="3117530" y="260427"/>
              </a:lnTo>
              <a:lnTo>
                <a:pt x="3117530" y="436845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6F333-3305-4CDB-B0D9-8CB81082FC73}">
      <dsp:nvSpPr>
        <dsp:cNvPr id="0" name=""/>
        <dsp:cNvSpPr/>
      </dsp:nvSpPr>
      <dsp:spPr>
        <a:xfrm>
          <a:off x="4082293" y="733471"/>
          <a:ext cx="957300" cy="422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427"/>
              </a:lnTo>
              <a:lnTo>
                <a:pt x="989950" y="260427"/>
              </a:lnTo>
              <a:lnTo>
                <a:pt x="989950" y="436845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DC64E-EB71-4427-A36D-72DFC623638B}">
      <dsp:nvSpPr>
        <dsp:cNvPr id="0" name=""/>
        <dsp:cNvSpPr/>
      </dsp:nvSpPr>
      <dsp:spPr>
        <a:xfrm>
          <a:off x="2974439" y="733471"/>
          <a:ext cx="1107854" cy="422437"/>
        </a:xfrm>
        <a:custGeom>
          <a:avLst/>
          <a:gdLst/>
          <a:ahLst/>
          <a:cxnLst/>
          <a:rect l="0" t="0" r="0" b="0"/>
          <a:pathLst>
            <a:path>
              <a:moveTo>
                <a:pt x="1145639" y="0"/>
              </a:moveTo>
              <a:lnTo>
                <a:pt x="1145639" y="260427"/>
              </a:lnTo>
              <a:lnTo>
                <a:pt x="0" y="260427"/>
              </a:lnTo>
              <a:lnTo>
                <a:pt x="0" y="436845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323B1E-F266-4BB5-AAE2-2D2C6BE60296}">
      <dsp:nvSpPr>
        <dsp:cNvPr id="0" name=""/>
        <dsp:cNvSpPr/>
      </dsp:nvSpPr>
      <dsp:spPr>
        <a:xfrm>
          <a:off x="974277" y="1873855"/>
          <a:ext cx="91440" cy="435635"/>
        </a:xfrm>
        <a:custGeom>
          <a:avLst/>
          <a:gdLst/>
          <a:ahLst/>
          <a:cxnLst/>
          <a:rect l="0" t="0" r="0" b="0"/>
          <a:pathLst>
            <a:path>
              <a:moveTo>
                <a:pt x="48967" y="0"/>
              </a:moveTo>
              <a:lnTo>
                <a:pt x="48967" y="265035"/>
              </a:lnTo>
              <a:lnTo>
                <a:pt x="45720" y="265035"/>
              </a:lnTo>
              <a:lnTo>
                <a:pt x="45720" y="43563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A0946-3664-4FDF-A6F0-2AC343B2B21B}">
      <dsp:nvSpPr>
        <dsp:cNvPr id="0" name=""/>
        <dsp:cNvSpPr/>
      </dsp:nvSpPr>
      <dsp:spPr>
        <a:xfrm>
          <a:off x="1023245" y="733471"/>
          <a:ext cx="3059047" cy="409240"/>
        </a:xfrm>
        <a:custGeom>
          <a:avLst/>
          <a:gdLst/>
          <a:ahLst/>
          <a:cxnLst/>
          <a:rect l="0" t="0" r="0" b="0"/>
          <a:pathLst>
            <a:path>
              <a:moveTo>
                <a:pt x="3163381" y="0"/>
              </a:moveTo>
              <a:lnTo>
                <a:pt x="3163381" y="246780"/>
              </a:lnTo>
              <a:lnTo>
                <a:pt x="0" y="246780"/>
              </a:lnTo>
              <a:lnTo>
                <a:pt x="0" y="423198"/>
              </a:lnTo>
            </a:path>
          </a:pathLst>
        </a:custGeom>
        <a:noFill/>
        <a:ln w="9525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9CCC0-C184-4FB4-A0B0-32B2D7F4ECF8}">
      <dsp:nvSpPr>
        <dsp:cNvPr id="0" name=""/>
        <dsp:cNvSpPr/>
      </dsp:nvSpPr>
      <dsp:spPr>
        <a:xfrm>
          <a:off x="3376223" y="2329"/>
          <a:ext cx="1412138" cy="73114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031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Jason Metzger</a:t>
          </a:r>
          <a:endParaRPr lang="en-US" sz="23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3376223" y="2329"/>
        <a:ext cx="1412138" cy="731142"/>
      </dsp:txXfrm>
    </dsp:sp>
    <dsp:sp modelId="{4551B4B7-7666-4CAB-AB48-77F1FAB42B8B}">
      <dsp:nvSpPr>
        <dsp:cNvPr id="0" name=""/>
        <dsp:cNvSpPr/>
      </dsp:nvSpPr>
      <dsp:spPr>
        <a:xfrm>
          <a:off x="3657596" y="609599"/>
          <a:ext cx="1270924" cy="24371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Program Manager</a:t>
          </a: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3657596" y="609599"/>
        <a:ext cx="1270924" cy="243714"/>
      </dsp:txXfrm>
    </dsp:sp>
    <dsp:sp modelId="{6D598E50-8117-46C4-8F67-913CB57CD69D}">
      <dsp:nvSpPr>
        <dsp:cNvPr id="0" name=""/>
        <dsp:cNvSpPr/>
      </dsp:nvSpPr>
      <dsp:spPr>
        <a:xfrm>
          <a:off x="317176" y="1142712"/>
          <a:ext cx="1412138" cy="73114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031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David Brownlee</a:t>
          </a:r>
          <a:endParaRPr lang="en-US" sz="23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317176" y="1142712"/>
        <a:ext cx="1412138" cy="731142"/>
      </dsp:txXfrm>
    </dsp:sp>
    <dsp:sp modelId="{2E7D68EE-933E-4CF9-B827-36F6832474AF}">
      <dsp:nvSpPr>
        <dsp:cNvPr id="0" name=""/>
        <dsp:cNvSpPr/>
      </dsp:nvSpPr>
      <dsp:spPr>
        <a:xfrm>
          <a:off x="416689" y="1724576"/>
          <a:ext cx="1510480" cy="24371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RDU1 Unit Manager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416689" y="1724576"/>
        <a:ext cx="1510480" cy="243714"/>
      </dsp:txXfrm>
    </dsp:sp>
    <dsp:sp modelId="{50BFCD38-B766-47E2-9293-C333DE1A69D1}">
      <dsp:nvSpPr>
        <dsp:cNvPr id="0" name=""/>
        <dsp:cNvSpPr/>
      </dsp:nvSpPr>
      <dsp:spPr>
        <a:xfrm>
          <a:off x="313928" y="2309490"/>
          <a:ext cx="1412138" cy="731142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031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Andy Taft</a:t>
          </a:r>
          <a:endParaRPr lang="en-US" sz="2300" kern="1200" dirty="0"/>
        </a:p>
      </dsp:txBody>
      <dsp:txXfrm>
        <a:off x="313928" y="2309490"/>
        <a:ext cx="1412138" cy="731142"/>
      </dsp:txXfrm>
    </dsp:sp>
    <dsp:sp modelId="{74163904-6008-4D12-AE65-E69B1A5FD4A0}">
      <dsp:nvSpPr>
        <dsp:cNvPr id="0" name=""/>
        <dsp:cNvSpPr/>
      </dsp:nvSpPr>
      <dsp:spPr>
        <a:xfrm>
          <a:off x="596356" y="2878156"/>
          <a:ext cx="1270924" cy="243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PA/SI Sub Unit</a:t>
          </a:r>
          <a:endParaRPr lang="en-US" sz="1500" kern="1200" dirty="0"/>
        </a:p>
      </dsp:txBody>
      <dsp:txXfrm>
        <a:off x="596356" y="2878156"/>
        <a:ext cx="1270924" cy="243714"/>
      </dsp:txXfrm>
    </dsp:sp>
    <dsp:sp modelId="{430A07C2-5154-4C03-95B8-2A9B04184CF1}">
      <dsp:nvSpPr>
        <dsp:cNvPr id="0" name=""/>
        <dsp:cNvSpPr/>
      </dsp:nvSpPr>
      <dsp:spPr>
        <a:xfrm>
          <a:off x="2268369" y="1155909"/>
          <a:ext cx="1412138" cy="73114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031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Kevin Collins</a:t>
          </a:r>
          <a:endParaRPr lang="en-US" sz="23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2268369" y="1155909"/>
        <a:ext cx="1412138" cy="731142"/>
      </dsp:txXfrm>
    </dsp:sp>
    <dsp:sp modelId="{22CA4C49-B8AA-447B-9096-D4459B657E4E}">
      <dsp:nvSpPr>
        <dsp:cNvPr id="0" name=""/>
        <dsp:cNvSpPr/>
      </dsp:nvSpPr>
      <dsp:spPr>
        <a:xfrm>
          <a:off x="2384414" y="1722177"/>
          <a:ext cx="1612129" cy="24371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RDU2 Unit Manager</a:t>
          </a:r>
        </a:p>
      </dsp:txBody>
      <dsp:txXfrm>
        <a:off x="2384414" y="1722177"/>
        <a:ext cx="1612129" cy="243714"/>
      </dsp:txXfrm>
    </dsp:sp>
    <dsp:sp modelId="{746E4A59-5F42-4B9F-8E8F-9784A0675695}">
      <dsp:nvSpPr>
        <dsp:cNvPr id="0" name=""/>
        <dsp:cNvSpPr/>
      </dsp:nvSpPr>
      <dsp:spPr>
        <a:xfrm>
          <a:off x="4333524" y="1155909"/>
          <a:ext cx="1412138" cy="73114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031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David Hayes</a:t>
          </a:r>
          <a:endParaRPr lang="en-US" sz="23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4333524" y="1155909"/>
        <a:ext cx="1412138" cy="731142"/>
      </dsp:txXfrm>
    </dsp:sp>
    <dsp:sp modelId="{E8800BD3-8232-4597-84C8-9E26147708E6}">
      <dsp:nvSpPr>
        <dsp:cNvPr id="0" name=""/>
        <dsp:cNvSpPr/>
      </dsp:nvSpPr>
      <dsp:spPr>
        <a:xfrm>
          <a:off x="4453095" y="1724576"/>
          <a:ext cx="1596636" cy="24371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VRP Unit Manager</a:t>
          </a:r>
          <a:endParaRPr lang="en-US" sz="1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4453095" y="1724576"/>
        <a:ext cx="1596636" cy="243714"/>
      </dsp:txXfrm>
    </dsp:sp>
    <dsp:sp modelId="{C3DAFFAC-FF54-4386-9C74-C63F6649501B}">
      <dsp:nvSpPr>
        <dsp:cNvPr id="0" name=""/>
        <dsp:cNvSpPr/>
      </dsp:nvSpPr>
      <dsp:spPr>
        <a:xfrm>
          <a:off x="6390932" y="1155909"/>
          <a:ext cx="1412138" cy="731142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031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Shannon Ridley</a:t>
          </a:r>
          <a:endParaRPr lang="en-US" sz="23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6390932" y="1155909"/>
        <a:ext cx="1412138" cy="731142"/>
      </dsp:txXfrm>
    </dsp:sp>
    <dsp:sp modelId="{5A47CC78-4940-41AE-8B4A-7A4DDE438CDB}">
      <dsp:nvSpPr>
        <dsp:cNvPr id="0" name=""/>
        <dsp:cNvSpPr/>
      </dsp:nvSpPr>
      <dsp:spPr>
        <a:xfrm>
          <a:off x="6565884" y="1724576"/>
          <a:ext cx="1485875" cy="243714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Brownfield Unit </a:t>
          </a:r>
          <a:r>
            <a:rPr lang="en-US" sz="13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Mgr</a:t>
          </a:r>
          <a:endParaRPr lang="en-US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n-lt"/>
            <a:ea typeface="+mn-ea"/>
            <a:cs typeface="+mn-cs"/>
          </a:endParaRPr>
        </a:p>
      </dsp:txBody>
      <dsp:txXfrm>
        <a:off x="6565884" y="1724576"/>
        <a:ext cx="1485875" cy="243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5368"/>
          </a:xfrm>
          <a:prstGeom prst="rect">
            <a:avLst/>
          </a:prstGeom>
        </p:spPr>
        <p:txBody>
          <a:bodyPr vert="horz" lIns="89483" tIns="44742" rIns="89483" bIns="447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5368"/>
          </a:xfrm>
          <a:prstGeom prst="rect">
            <a:avLst/>
          </a:prstGeom>
        </p:spPr>
        <p:txBody>
          <a:bodyPr vert="horz" lIns="89483" tIns="44742" rIns="89483" bIns="44742" rtlCol="0"/>
          <a:lstStyle>
            <a:lvl1pPr algn="r">
              <a:defRPr sz="1200"/>
            </a:lvl1pPr>
          </a:lstStyle>
          <a:p>
            <a:fld id="{991E3086-785F-4B52-B809-85F0FE3445E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44216"/>
            <a:ext cx="2972421" cy="455368"/>
          </a:xfrm>
          <a:prstGeom prst="rect">
            <a:avLst/>
          </a:prstGeom>
        </p:spPr>
        <p:txBody>
          <a:bodyPr vert="horz" lIns="89483" tIns="44742" rIns="89483" bIns="447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44216"/>
            <a:ext cx="2972421" cy="455368"/>
          </a:xfrm>
          <a:prstGeom prst="rect">
            <a:avLst/>
          </a:prstGeom>
        </p:spPr>
        <p:txBody>
          <a:bodyPr vert="horz" lIns="89483" tIns="44742" rIns="89483" bIns="44742" rtlCol="0" anchor="b"/>
          <a:lstStyle>
            <a:lvl1pPr algn="r">
              <a:defRPr sz="1200"/>
            </a:lvl1pPr>
          </a:lstStyle>
          <a:p>
            <a:fld id="{9E4AAA15-8E2D-4058-94A2-8CAD0E8A87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25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057"/>
          </a:xfrm>
          <a:prstGeom prst="rect">
            <a:avLst/>
          </a:prstGeom>
        </p:spPr>
        <p:txBody>
          <a:bodyPr vert="horz" lIns="91183" tIns="45592" rIns="91183" bIns="4559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057"/>
          </a:xfrm>
          <a:prstGeom prst="rect">
            <a:avLst/>
          </a:prstGeom>
        </p:spPr>
        <p:txBody>
          <a:bodyPr vert="horz" lIns="91183" tIns="45592" rIns="91183" bIns="45592" rtlCol="0"/>
          <a:lstStyle>
            <a:lvl1pPr algn="r">
              <a:defRPr sz="1200"/>
            </a:lvl1pPr>
          </a:lstStyle>
          <a:p>
            <a:fld id="{227B22A8-08EA-4127-BB4C-8F215CFA9C2B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82625"/>
            <a:ext cx="6067425" cy="3413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3" tIns="45592" rIns="91183" bIns="4559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3041"/>
            <a:ext cx="5486400" cy="4095512"/>
          </a:xfrm>
          <a:prstGeom prst="rect">
            <a:avLst/>
          </a:prstGeom>
        </p:spPr>
        <p:txBody>
          <a:bodyPr vert="horz" lIns="91183" tIns="45592" rIns="91183" bIns="4559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44502"/>
            <a:ext cx="2971800" cy="455057"/>
          </a:xfrm>
          <a:prstGeom prst="rect">
            <a:avLst/>
          </a:prstGeom>
        </p:spPr>
        <p:txBody>
          <a:bodyPr vert="horz" lIns="91183" tIns="45592" rIns="91183" bIns="4559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44502"/>
            <a:ext cx="2971800" cy="455057"/>
          </a:xfrm>
          <a:prstGeom prst="rect">
            <a:avLst/>
          </a:prstGeom>
        </p:spPr>
        <p:txBody>
          <a:bodyPr vert="horz" lIns="91183" tIns="45592" rIns="91183" bIns="45592" rtlCol="0" anchor="b"/>
          <a:lstStyle>
            <a:lvl1pPr algn="r">
              <a:defRPr sz="1200"/>
            </a:lvl1pPr>
          </a:lstStyle>
          <a:p>
            <a:fld id="{FAC7D548-DE5F-4244-86EE-BAF5665FAB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4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63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82625"/>
            <a:ext cx="6067425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99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50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82625"/>
            <a:ext cx="6067425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000" b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46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22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Aft>
                <a:spcPts val="1174"/>
              </a:spcAft>
              <a:buClr>
                <a:srgbClr val="92D050"/>
              </a:buClr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3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4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82625"/>
            <a:ext cx="6067425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6C3D1-BC69-4BE5-8E96-91175EB54C4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82625"/>
            <a:ext cx="6067425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34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82625"/>
            <a:ext cx="6067425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10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82625"/>
            <a:ext cx="6067425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10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46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82625"/>
            <a:ext cx="6067425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10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7D548-DE5F-4244-86EE-BAF5665FAB7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6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water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26169" r="833" b="19715"/>
          <a:stretch/>
        </p:blipFill>
        <p:spPr>
          <a:xfrm flipH="1">
            <a:off x="76200" y="57150"/>
            <a:ext cx="8991600" cy="1371600"/>
          </a:xfrm>
          <a:prstGeom prst="rect">
            <a:avLst/>
          </a:prstGeom>
        </p:spPr>
      </p:pic>
      <p:pic>
        <p:nvPicPr>
          <p:cNvPr id="15" name="Picture 14" descr="823285-gray-wallpaper.jpg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9" r="19491" b="28868"/>
          <a:stretch/>
        </p:blipFill>
        <p:spPr>
          <a:xfrm>
            <a:off x="76200" y="1485900"/>
            <a:ext cx="7086600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4300"/>
            <a:ext cx="3352798" cy="10287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81165" y="1826508"/>
            <a:ext cx="66766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</a:rPr>
              <a:t>EPD Corrective Action Team / Program Update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30" name="Picture 29" descr="sun2.jpg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24651"/>
          <a:stretch/>
        </p:blipFill>
        <p:spPr>
          <a:xfrm>
            <a:off x="7239000" y="1485900"/>
            <a:ext cx="1828800" cy="1943100"/>
          </a:xfrm>
          <a:prstGeom prst="rect">
            <a:avLst/>
          </a:prstGeom>
        </p:spPr>
      </p:pic>
      <p:pic>
        <p:nvPicPr>
          <p:cNvPr id="2" name="Picture 1" descr="grass3.jp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27984" r="914"/>
          <a:stretch/>
        </p:blipFill>
        <p:spPr>
          <a:xfrm>
            <a:off x="79377" y="3492393"/>
            <a:ext cx="8980994" cy="159395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75452" y="3563924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+mj-lt"/>
              </a:rPr>
              <a:t>Jason Metzger</a:t>
            </a:r>
            <a:endParaRPr lang="en-US" baseline="0" dirty="0" smtClean="0">
              <a:solidFill>
                <a:schemeClr val="tx1"/>
              </a:solidFill>
              <a:latin typeface="+mj-lt"/>
            </a:endParaRPr>
          </a:p>
          <a:p>
            <a:pPr algn="l"/>
            <a:r>
              <a:rPr lang="en-US" baseline="0" dirty="0" smtClean="0">
                <a:solidFill>
                  <a:schemeClr val="tx1"/>
                </a:solidFill>
                <a:latin typeface="+mj-lt"/>
              </a:rPr>
              <a:t>Program Manager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267200" y="3563924"/>
            <a:ext cx="4684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+mj-lt"/>
              </a:rPr>
              <a:t>Georgia’s Corrective Action Sites Update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Georgia</a:t>
            </a:r>
            <a:r>
              <a:rPr lang="en-US" sz="1600" b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6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Industry</a:t>
            </a:r>
            <a:r>
              <a:rPr lang="en-US" sz="1600" b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6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Environmental Coalition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December 4,</a:t>
            </a:r>
            <a:r>
              <a:rPr lang="en-US" sz="1800" b="0" kern="12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2018</a:t>
            </a:r>
            <a:endParaRPr lang="en-US" sz="1800" b="0" kern="1200" dirty="0" smtClean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F590-BFE6-423D-867F-875EDAFBE28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1" y="4400551"/>
            <a:ext cx="762000" cy="67862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2045494"/>
              <a:gd name="connsiteY0" fmla="*/ 1807368 h 1807368"/>
              <a:gd name="connsiteX1" fmla="*/ 0 w 2045494"/>
              <a:gd name="connsiteY1" fmla="*/ 0 h 1807368"/>
              <a:gd name="connsiteX2" fmla="*/ 2045494 w 2045494"/>
              <a:gd name="connsiteY2" fmla="*/ 1 h 1807368"/>
              <a:gd name="connsiteX3" fmla="*/ 1761621 w 2045494"/>
              <a:gd name="connsiteY3" fmla="*/ 1784278 h 1807368"/>
              <a:gd name="connsiteX4" fmla="*/ 2382 w 2045494"/>
              <a:gd name="connsiteY4" fmla="*/ 1807368 h 1807368"/>
              <a:gd name="connsiteX0" fmla="*/ 2382 w 1779949"/>
              <a:gd name="connsiteY0" fmla="*/ 1807368 h 1807368"/>
              <a:gd name="connsiteX1" fmla="*/ 0 w 1779949"/>
              <a:gd name="connsiteY1" fmla="*/ 0 h 1807368"/>
              <a:gd name="connsiteX2" fmla="*/ 1779949 w 1779949"/>
              <a:gd name="connsiteY2" fmla="*/ 0 h 1807368"/>
              <a:gd name="connsiteX3" fmla="*/ 1761621 w 1779949"/>
              <a:gd name="connsiteY3" fmla="*/ 1784278 h 1807368"/>
              <a:gd name="connsiteX4" fmla="*/ 2382 w 1779949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7799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7803"/>
              <a:gd name="connsiteY0" fmla="*/ 1807368 h 1807368"/>
              <a:gd name="connsiteX1" fmla="*/ 0 w 1807803"/>
              <a:gd name="connsiteY1" fmla="*/ 0 h 1807368"/>
              <a:gd name="connsiteX2" fmla="*/ 1805349 w 1807803"/>
              <a:gd name="connsiteY2" fmla="*/ 0 h 1807368"/>
              <a:gd name="connsiteX3" fmla="*/ 1807803 w 1807803"/>
              <a:gd name="connsiteY3" fmla="*/ 1784278 h 1807368"/>
              <a:gd name="connsiteX4" fmla="*/ 2382 w 1807803"/>
              <a:gd name="connsiteY4" fmla="*/ 1807368 h 1807368"/>
              <a:gd name="connsiteX0" fmla="*/ 2382 w 1805349"/>
              <a:gd name="connsiteY0" fmla="*/ 1807368 h 1809678"/>
              <a:gd name="connsiteX1" fmla="*/ 0 w 1805349"/>
              <a:gd name="connsiteY1" fmla="*/ 0 h 1809678"/>
              <a:gd name="connsiteX2" fmla="*/ 1805349 w 1805349"/>
              <a:gd name="connsiteY2" fmla="*/ 0 h 1809678"/>
              <a:gd name="connsiteX3" fmla="*/ 1797759 w 1805349"/>
              <a:gd name="connsiteY3" fmla="*/ 1809678 h 1809678"/>
              <a:gd name="connsiteX4" fmla="*/ 2382 w 1805349"/>
              <a:gd name="connsiteY4" fmla="*/ 1807368 h 180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349" h="1809678">
                <a:moveTo>
                  <a:pt x="2382" y="1807368"/>
                </a:moveTo>
                <a:lnTo>
                  <a:pt x="0" y="0"/>
                </a:lnTo>
                <a:lnTo>
                  <a:pt x="1805349" y="0"/>
                </a:lnTo>
                <a:lnTo>
                  <a:pt x="1797759" y="1809678"/>
                </a:lnTo>
                <a:lnTo>
                  <a:pt x="2382" y="1807368"/>
                </a:lnTo>
                <a:close/>
              </a:path>
            </a:pathLst>
          </a:custGeom>
          <a:solidFill>
            <a:srgbClr val="FAE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914400" y="4400550"/>
            <a:ext cx="8153400" cy="67776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5110 w 2604573"/>
              <a:gd name="connsiteY0" fmla="*/ 534324 h 534324"/>
              <a:gd name="connsiteX1" fmla="*/ 0 w 2604573"/>
              <a:gd name="connsiteY1" fmla="*/ 0 h 534324"/>
              <a:gd name="connsiteX2" fmla="*/ 2604573 w 2604573"/>
              <a:gd name="connsiteY2" fmla="*/ 271 h 534324"/>
              <a:gd name="connsiteX3" fmla="*/ 2604573 w 2604573"/>
              <a:gd name="connsiteY3" fmla="*/ 527584 h 534324"/>
              <a:gd name="connsiteX4" fmla="*/ 5110 w 2604573"/>
              <a:gd name="connsiteY4" fmla="*/ 534324 h 534324"/>
              <a:gd name="connsiteX0" fmla="*/ 5110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5110 w 2604573"/>
              <a:gd name="connsiteY4" fmla="*/ 527583 h 527584"/>
              <a:gd name="connsiteX0" fmla="*/ 3558 w 2604573"/>
              <a:gd name="connsiteY0" fmla="*/ 52511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3558 w 2604573"/>
              <a:gd name="connsiteY4" fmla="*/ 525111 h 527584"/>
              <a:gd name="connsiteX0" fmla="*/ 2066 w 2604573"/>
              <a:gd name="connsiteY0" fmla="*/ 441081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441081 h 527584"/>
              <a:gd name="connsiteX0" fmla="*/ 2066 w 2604573"/>
              <a:gd name="connsiteY0" fmla="*/ 527583 h 527584"/>
              <a:gd name="connsiteX1" fmla="*/ 0 w 2604573"/>
              <a:gd name="connsiteY1" fmla="*/ 0 h 527584"/>
              <a:gd name="connsiteX2" fmla="*/ 2604573 w 2604573"/>
              <a:gd name="connsiteY2" fmla="*/ 271 h 527584"/>
              <a:gd name="connsiteX3" fmla="*/ 2604573 w 2604573"/>
              <a:gd name="connsiteY3" fmla="*/ 527584 h 527584"/>
              <a:gd name="connsiteX4" fmla="*/ 2066 w 2604573"/>
              <a:gd name="connsiteY4" fmla="*/ 527583 h 527584"/>
              <a:gd name="connsiteX0" fmla="*/ 405 w 2605895"/>
              <a:gd name="connsiteY0" fmla="*/ 527583 h 527584"/>
              <a:gd name="connsiteX1" fmla="*/ 1322 w 2605895"/>
              <a:gd name="connsiteY1" fmla="*/ 0 h 527584"/>
              <a:gd name="connsiteX2" fmla="*/ 2605895 w 2605895"/>
              <a:gd name="connsiteY2" fmla="*/ 271 h 527584"/>
              <a:gd name="connsiteX3" fmla="*/ 2605895 w 2605895"/>
              <a:gd name="connsiteY3" fmla="*/ 527584 h 527584"/>
              <a:gd name="connsiteX4" fmla="*/ 405 w 2605895"/>
              <a:gd name="connsiteY4" fmla="*/ 527583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895" h="527584">
                <a:moveTo>
                  <a:pt x="405" y="527583"/>
                </a:moveTo>
                <a:cubicBezTo>
                  <a:pt x="-1298" y="349475"/>
                  <a:pt x="3025" y="178108"/>
                  <a:pt x="1322" y="0"/>
                </a:cubicBezTo>
                <a:lnTo>
                  <a:pt x="2605895" y="271"/>
                </a:lnTo>
                <a:lnTo>
                  <a:pt x="2605895" y="527584"/>
                </a:lnTo>
                <a:lnTo>
                  <a:pt x="405" y="527583"/>
                </a:lnTo>
                <a:close/>
              </a:path>
            </a:pathLst>
          </a:custGeom>
          <a:solidFill>
            <a:srgbClr val="C8E4E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4537710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5BAFD1"/>
                </a:solidFill>
              </a:defRPr>
            </a:lvl1pPr>
          </a:lstStyle>
          <a:p>
            <a:fld id="{91B3F590-BFE6-423D-867F-875EDAFBE2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EPD Logo_FINAL_cs4_map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/>
          <a:stretch/>
        </p:blipFill>
        <p:spPr>
          <a:xfrm>
            <a:off x="143933" y="228601"/>
            <a:ext cx="618067" cy="4630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rgbClr val="5BAFD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15474" y="35292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HAZARDOUS Waste Trust fund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25471"/>
            <a:ext cx="7559040" cy="3175029"/>
          </a:xfrm>
        </p:spPr>
        <p:txBody>
          <a:bodyPr>
            <a:normAutofit/>
          </a:bodyPr>
          <a:lstStyle/>
          <a:p>
            <a:pPr lv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568E14"/>
              </a:buClr>
              <a:buFont typeface="Arial" pitchFamily="34" charset="0"/>
              <a:buChar char="•"/>
            </a:pPr>
            <a:r>
              <a:rPr lang="en-US" altLang="en-US" sz="2000" b="0" dirty="0" smtClean="0">
                <a:solidFill>
                  <a:prstClr val="black"/>
                </a:solidFill>
                <a:latin typeface="Arial" pitchFamily="34" charset="0"/>
              </a:rPr>
              <a:t>Up for Reauthorization in 2019</a:t>
            </a:r>
          </a:p>
          <a:p>
            <a:pPr lv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568E14"/>
              </a:buClr>
              <a:buFont typeface="Arial" pitchFamily="34" charset="0"/>
              <a:buChar char="•"/>
            </a:pPr>
            <a:r>
              <a:rPr lang="en-US" altLang="en-US" sz="2000" b="0" dirty="0" smtClean="0">
                <a:solidFill>
                  <a:prstClr val="black"/>
                </a:solidFill>
                <a:latin typeface="Arial" pitchFamily="34" charset="0"/>
              </a:rPr>
              <a:t>Solid Waste tipping fees, Generator fees, Penalties </a:t>
            </a:r>
          </a:p>
          <a:p>
            <a:pPr lv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568E14"/>
              </a:buClr>
              <a:buFont typeface="Arial" pitchFamily="34" charset="0"/>
              <a:buChar char="•"/>
            </a:pPr>
            <a:r>
              <a:rPr lang="en-US" altLang="en-US" sz="2000" b="0" dirty="0" smtClean="0">
                <a:solidFill>
                  <a:prstClr val="black"/>
                </a:solidFill>
                <a:latin typeface="Arial" pitchFamily="34" charset="0"/>
              </a:rPr>
              <a:t>Reimburse local government landfill costs</a:t>
            </a:r>
            <a:endParaRPr lang="en-US" altLang="en-US" sz="2000" b="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568E14"/>
              </a:buClr>
              <a:buFont typeface="Arial" pitchFamily="34" charset="0"/>
              <a:buChar char="•"/>
            </a:pPr>
            <a:r>
              <a:rPr lang="en-US" altLang="en-US" sz="2000" b="0" dirty="0" smtClean="0">
                <a:solidFill>
                  <a:prstClr val="black"/>
                </a:solidFill>
                <a:latin typeface="Arial" pitchFamily="34" charset="0"/>
              </a:rPr>
              <a:t>Abandoned site cleanups</a:t>
            </a:r>
            <a:endParaRPr lang="en-US" altLang="en-US" sz="2000" b="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2290" name="Picture 2" descr="G:\4-13-18\ARAMARK\Soil Stockpi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514600"/>
            <a:ext cx="4418013" cy="248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G:\4-13-18\ARAMARK\Martin Fireproof shallow excav-diox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0" y="2514600"/>
            <a:ext cx="4400848" cy="247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3414"/>
            <a:ext cx="7772400" cy="579024"/>
          </a:xfrm>
        </p:spPr>
        <p:txBody>
          <a:bodyPr/>
          <a:lstStyle/>
          <a:p>
            <a:pPr algn="ctr"/>
            <a:r>
              <a:rPr lang="en-US" sz="3200" dirty="0" smtClean="0"/>
              <a:t>Solid Waste Trust Fund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0" r="25302"/>
          <a:stretch/>
        </p:blipFill>
        <p:spPr>
          <a:xfrm>
            <a:off x="222006" y="2181967"/>
            <a:ext cx="4419600" cy="2876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869" b="24839"/>
          <a:stretch/>
        </p:blipFill>
        <p:spPr>
          <a:xfrm>
            <a:off x="4641606" y="2191025"/>
            <a:ext cx="4340817" cy="2867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15940" y="682438"/>
            <a:ext cx="6477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1" indent="-346075" eaLnBrk="0" fontAlgn="base" hangingPunct="0">
              <a:spcAft>
                <a:spcPts val="600"/>
              </a:spcAft>
              <a:buClr>
                <a:srgbClr val="568E14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Arial" pitchFamily="34" charset="0"/>
              </a:rPr>
              <a:t>Up for Reauthorization in 2019</a:t>
            </a:r>
          </a:p>
          <a:p>
            <a:pPr marL="342900" lvl="0" indent="-34290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568E14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>
                <a:solidFill>
                  <a:prstClr val="black"/>
                </a:solidFill>
                <a:latin typeface="Arial" pitchFamily="34" charset="0"/>
              </a:rPr>
              <a:t>Funded by new tire fee</a:t>
            </a:r>
            <a:endParaRPr lang="en-US" altLang="en-US" sz="2000" dirty="0">
              <a:solidFill>
                <a:prstClr val="black"/>
              </a:solidFill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568E14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Arial" pitchFamily="34" charset="0"/>
              </a:rPr>
              <a:t>Reimburse local government </a:t>
            </a:r>
            <a:r>
              <a:rPr lang="en-US" altLang="en-US" sz="2000" dirty="0" smtClean="0">
                <a:solidFill>
                  <a:prstClr val="black"/>
                </a:solidFill>
                <a:latin typeface="Arial" pitchFamily="34" charset="0"/>
              </a:rPr>
              <a:t>for scrap tire costs</a:t>
            </a:r>
            <a:endParaRPr lang="en-US" altLang="en-US" sz="2000" dirty="0">
              <a:solidFill>
                <a:prstClr val="black"/>
              </a:solidFill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ts val="0"/>
              </a:spcBef>
              <a:spcAft>
                <a:spcPts val="600"/>
              </a:spcAft>
              <a:buClr>
                <a:srgbClr val="568E14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Arial" pitchFamily="34" charset="0"/>
              </a:rPr>
              <a:t>Abandoned </a:t>
            </a:r>
            <a:r>
              <a:rPr lang="en-US" altLang="en-US" sz="2000" dirty="0" smtClean="0">
                <a:solidFill>
                  <a:prstClr val="black"/>
                </a:solidFill>
                <a:latin typeface="Arial" pitchFamily="34" charset="0"/>
              </a:rPr>
              <a:t>landfill investigation and closure</a:t>
            </a:r>
            <a:endParaRPr lang="en-US" altLang="en-US" sz="20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/>
              <a:t>Hazardous Site Inventory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550"/>
            <a:ext cx="8286750" cy="423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Brownfield Applications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531662"/>
              </p:ext>
            </p:extLst>
          </p:nvPr>
        </p:nvGraphicFramePr>
        <p:xfrm>
          <a:off x="838200" y="895350"/>
          <a:ext cx="7788275" cy="334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28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971550"/>
            <a:ext cx="4876799" cy="3600450"/>
          </a:xfrm>
        </p:spPr>
        <p:txBody>
          <a:bodyPr>
            <a:normAutofit/>
          </a:bodyPr>
          <a:lstStyle/>
          <a:p>
            <a:endParaRPr lang="en-US" sz="3200" b="0" cap="all" dirty="0" smtClean="0">
              <a:solidFill>
                <a:srgbClr val="000000"/>
              </a:solidFill>
              <a:latin typeface="Franklin Gothic Medium"/>
              <a:ea typeface="+mj-ea"/>
              <a:cs typeface="+mj-cs"/>
            </a:endParaRPr>
          </a:p>
          <a:p>
            <a:pPr marL="0" indent="0" algn="ctr"/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Jason </a:t>
            </a:r>
            <a:r>
              <a:rPr lang="en-US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Metzger </a:t>
            </a:r>
          </a:p>
          <a:p>
            <a:pPr marL="0" indent="0" algn="ctr"/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and Remediation</a:t>
            </a:r>
          </a:p>
          <a:p>
            <a:pPr marL="0" indent="0" algn="ctr"/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Manager</a:t>
            </a:r>
          </a:p>
          <a:p>
            <a:pPr marL="0" indent="0" algn="ctr"/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jmetzger@gaepd.org</a:t>
            </a:r>
          </a:p>
          <a:p>
            <a:pPr marL="0" indent="0" algn="ctr"/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404-657-8606</a:t>
            </a:r>
            <a:endParaRPr lang="en-US" sz="2800" dirty="0"/>
          </a:p>
        </p:txBody>
      </p:sp>
      <p:pic>
        <p:nvPicPr>
          <p:cNvPr id="6" name="Picture 2" descr="C:\Users\Paige\AppData\Local\Microsoft\Windows\Temporary Internet Files\Content.IE5\MNQ7UM0M\stick_figure_sit_in_question_mark_image_500_cl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52550"/>
            <a:ext cx="3398741" cy="271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03" y="89120"/>
            <a:ext cx="4200897" cy="12889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209550"/>
            <a:ext cx="609600" cy="59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Vision </a:t>
            </a:r>
            <a:r>
              <a:rPr lang="en-US" sz="3200" dirty="0"/>
              <a:t>for </a:t>
            </a:r>
            <a:r>
              <a:rPr lang="en-US" sz="3200" dirty="0" smtClean="0"/>
              <a:t>Land Protection branch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742950"/>
            <a:ext cx="8229600" cy="3623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0" dirty="0" smtClean="0"/>
              <a:t>Goals:</a:t>
            </a:r>
            <a:endParaRPr lang="en-US" sz="2400" b="0" dirty="0"/>
          </a:p>
          <a:p>
            <a:pPr marL="45720" indent="0">
              <a:buNone/>
            </a:pPr>
            <a:r>
              <a:rPr lang="en-US" sz="2400" b="0" dirty="0" smtClean="0"/>
              <a:t>	•</a:t>
            </a:r>
            <a:r>
              <a:rPr lang="en-US" sz="2200" b="0" dirty="0"/>
              <a:t>Productive land</a:t>
            </a:r>
          </a:p>
          <a:p>
            <a:pPr marL="45720" indent="0">
              <a:buNone/>
            </a:pPr>
            <a:r>
              <a:rPr lang="en-US" sz="2200" b="0" dirty="0" smtClean="0"/>
              <a:t>	•</a:t>
            </a:r>
            <a:r>
              <a:rPr lang="en-US" sz="2200" b="0" dirty="0"/>
              <a:t>Healthy citizens</a:t>
            </a:r>
          </a:p>
          <a:p>
            <a:pPr marL="45720" indent="0">
              <a:buNone/>
            </a:pPr>
            <a:r>
              <a:rPr lang="en-US" sz="2200" b="0" dirty="0" smtClean="0"/>
              <a:t>	•</a:t>
            </a:r>
            <a:r>
              <a:rPr lang="en-US" sz="2200" b="0" dirty="0"/>
              <a:t>Vibrant economy </a:t>
            </a:r>
            <a:endParaRPr lang="en-US" sz="2200" b="0" dirty="0" smtClean="0"/>
          </a:p>
          <a:p>
            <a:pPr marL="45720" indent="0">
              <a:buNone/>
            </a:pPr>
            <a:r>
              <a:rPr lang="en-US" sz="2400" b="0" dirty="0" smtClean="0"/>
              <a:t>Through:</a:t>
            </a:r>
            <a:endParaRPr lang="en-US" sz="2400" b="0" dirty="0"/>
          </a:p>
          <a:p>
            <a:pPr marL="45720" indent="0">
              <a:buNone/>
            </a:pPr>
            <a:r>
              <a:rPr lang="en-US" sz="2400" b="0" dirty="0" smtClean="0"/>
              <a:t>	•</a:t>
            </a:r>
            <a:r>
              <a:rPr lang="en-US" sz="2200" b="0" dirty="0"/>
              <a:t>Preventing harmful releases to land</a:t>
            </a:r>
          </a:p>
          <a:p>
            <a:pPr marL="45720" indent="0">
              <a:buNone/>
            </a:pPr>
            <a:r>
              <a:rPr lang="en-US" sz="2200" b="0" dirty="0" smtClean="0"/>
              <a:t>	•</a:t>
            </a:r>
            <a:r>
              <a:rPr lang="en-US" sz="2200" b="0" dirty="0"/>
              <a:t>Restoring the land when </a:t>
            </a:r>
            <a:r>
              <a:rPr lang="en-US" sz="2200" b="0" dirty="0" smtClean="0"/>
              <a:t>needed</a:t>
            </a:r>
          </a:p>
          <a:p>
            <a:pPr marL="45720" indent="0">
              <a:buNone/>
            </a:pPr>
            <a:r>
              <a:rPr lang="en-US" sz="2200" b="0" dirty="0"/>
              <a:t>	</a:t>
            </a:r>
            <a:r>
              <a:rPr lang="en-US" sz="2200" b="0" dirty="0" smtClean="0"/>
              <a:t>•Promoting </a:t>
            </a:r>
            <a:r>
              <a:rPr lang="en-US" sz="2200" b="0" dirty="0"/>
              <a:t>resource conservation</a:t>
            </a:r>
          </a:p>
        </p:txBody>
      </p:sp>
    </p:spTree>
    <p:extLst>
      <p:ext uri="{BB962C8B-B14F-4D97-AF65-F5344CB8AC3E}">
        <p14:creationId xmlns:p14="http://schemas.microsoft.com/office/powerpoint/2010/main" val="22867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3350"/>
            <a:ext cx="7520940" cy="411480"/>
          </a:xfrm>
        </p:spPr>
        <p:txBody>
          <a:bodyPr/>
          <a:lstStyle/>
          <a:p>
            <a:pPr algn="ctr"/>
            <a:r>
              <a:rPr lang="en-US" sz="3200" dirty="0" smtClean="0"/>
              <a:t>Branch Organization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11760883"/>
              </p:ext>
            </p:extLst>
          </p:nvPr>
        </p:nvGraphicFramePr>
        <p:xfrm>
          <a:off x="-152400" y="666750"/>
          <a:ext cx="9296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245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963902"/>
              </p:ext>
            </p:extLst>
          </p:nvPr>
        </p:nvGraphicFramePr>
        <p:xfrm>
          <a:off x="457200" y="971550"/>
          <a:ext cx="83058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200" dirty="0" smtClean="0">
                <a:solidFill>
                  <a:srgbClr val="000000"/>
                </a:solidFill>
              </a:rPr>
              <a:t>Program Organization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62400" y="3638550"/>
            <a:ext cx="4114800" cy="457200"/>
          </a:xfrm>
        </p:spPr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b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 Funded Positions</a:t>
            </a:r>
          </a:p>
        </p:txBody>
      </p:sp>
    </p:spTree>
    <p:extLst>
      <p:ext uri="{BB962C8B-B14F-4D97-AF65-F5344CB8AC3E}">
        <p14:creationId xmlns:p14="http://schemas.microsoft.com/office/powerpoint/2010/main" val="38927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9550"/>
            <a:ext cx="7520940" cy="411480"/>
          </a:xfrm>
        </p:spPr>
        <p:txBody>
          <a:bodyPr/>
          <a:lstStyle/>
          <a:p>
            <a:pPr algn="ctr"/>
            <a:r>
              <a:rPr lang="en-US" altLang="en-US" sz="3200" dirty="0" smtClean="0"/>
              <a:t>LAND Initiatives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19150"/>
            <a:ext cx="8077200" cy="4038600"/>
          </a:xfrm>
        </p:spPr>
        <p:txBody>
          <a:bodyPr>
            <a:normAutofit fontScale="85000" lnSpcReduction="20000"/>
          </a:bodyPr>
          <a:lstStyle/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prstClr val="black"/>
                </a:solidFill>
                <a:latin typeface="Arial" pitchFamily="34" charset="0"/>
              </a:rPr>
              <a:t>HSRA Rule Change</a:t>
            </a: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prstClr val="black"/>
                </a:solidFill>
                <a:latin typeface="Arial" pitchFamily="34" charset="0"/>
              </a:rPr>
              <a:t>Guidance Development – Drafts</a:t>
            </a:r>
          </a:p>
          <a:p>
            <a:pPr lvl="3"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600" dirty="0" smtClean="0">
                <a:solidFill>
                  <a:prstClr val="black"/>
                </a:solidFill>
                <a:latin typeface="Arial" pitchFamily="34" charset="0"/>
              </a:rPr>
              <a:t>Area Averaging</a:t>
            </a:r>
          </a:p>
          <a:p>
            <a:pPr lvl="3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600" b="0" dirty="0" smtClean="0">
                <a:solidFill>
                  <a:prstClr val="black"/>
                </a:solidFill>
                <a:latin typeface="Arial" pitchFamily="34" charset="0"/>
              </a:rPr>
              <a:t>Soil to Groundwater Leaching Pathway</a:t>
            </a:r>
            <a:endParaRPr lang="en-US" sz="2600" b="0" dirty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800" b="0" dirty="0">
                <a:solidFill>
                  <a:prstClr val="black"/>
                </a:solidFill>
                <a:latin typeface="Arial" pitchFamily="34" charset="0"/>
              </a:rPr>
              <a:t>VRP Unit Transition</a:t>
            </a: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prstClr val="black"/>
                </a:solidFill>
                <a:latin typeface="Arial" pitchFamily="34" charset="0"/>
              </a:rPr>
              <a:t>Environmental Covenant Template Updates</a:t>
            </a: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prstClr val="black"/>
                </a:solidFill>
                <a:latin typeface="Arial" pitchFamily="34" charset="0"/>
              </a:rPr>
              <a:t>Digital Copies of Notifications</a:t>
            </a: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prstClr val="black"/>
                </a:solidFill>
                <a:latin typeface="Arial" pitchFamily="34" charset="0"/>
              </a:rPr>
              <a:t>Contractor and Staff-led Investigations and Cleanups</a:t>
            </a: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800" b="0" dirty="0" smtClean="0">
                <a:solidFill>
                  <a:prstClr val="black"/>
                </a:solidFill>
                <a:latin typeface="Arial" pitchFamily="34" charset="0"/>
              </a:rPr>
              <a:t>Site Prioritization / Timely Reviews / Collaborative</a:t>
            </a:r>
            <a:endParaRPr lang="en-US" sz="2800" b="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8E14"/>
              </a:buClr>
              <a:buFont typeface="Arial" pitchFamily="34" charset="0"/>
              <a:buChar char="•"/>
              <a:defRPr/>
            </a:pPr>
            <a:endParaRPr lang="en-US" sz="3200" b="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520940" cy="411480"/>
          </a:xfrm>
        </p:spPr>
        <p:txBody>
          <a:bodyPr/>
          <a:lstStyle/>
          <a:p>
            <a:pPr algn="ctr"/>
            <a:r>
              <a:rPr lang="en-US" altLang="en-US" sz="3200" dirty="0" smtClean="0"/>
              <a:t>Georgia epd online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95350"/>
            <a:ext cx="8153400" cy="3810000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200" b="0" dirty="0">
                <a:solidFill>
                  <a:prstClr val="black"/>
                </a:solidFill>
                <a:latin typeface="Arial" pitchFamily="34" charset="0"/>
              </a:rPr>
              <a:t>Voluntary Remediation Program Application</a:t>
            </a: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200" b="0" dirty="0" smtClean="0">
                <a:solidFill>
                  <a:prstClr val="black"/>
                </a:solidFill>
                <a:latin typeface="Arial" pitchFamily="34" charset="0"/>
              </a:rPr>
              <a:t>Brownfield </a:t>
            </a:r>
            <a:r>
              <a:rPr lang="en-US" sz="2200" b="0" dirty="0">
                <a:solidFill>
                  <a:prstClr val="black"/>
                </a:solidFill>
                <a:latin typeface="Arial" pitchFamily="34" charset="0"/>
              </a:rPr>
              <a:t>Application</a:t>
            </a:r>
          </a:p>
          <a:p>
            <a:pPr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200" b="0" dirty="0" smtClean="0">
                <a:solidFill>
                  <a:prstClr val="black"/>
                </a:solidFill>
                <a:latin typeface="Arial" pitchFamily="34" charset="0"/>
              </a:rPr>
              <a:t>Lead / Asbestos Abatement Notification / Certification / Accreditation</a:t>
            </a:r>
            <a:endParaRPr lang="en-US" sz="2200" b="0" dirty="0">
              <a:solidFill>
                <a:prstClr val="black"/>
              </a:solidFill>
              <a:latin typeface="Arial" pitchFamily="34" charset="0"/>
            </a:endParaRPr>
          </a:p>
          <a:p>
            <a:pPr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200" b="0" dirty="0" err="1" smtClean="0">
                <a:solidFill>
                  <a:prstClr val="black"/>
                </a:solidFill>
                <a:latin typeface="Arial" pitchFamily="34" charset="0"/>
              </a:rPr>
              <a:t>Haz</a:t>
            </a:r>
            <a:r>
              <a:rPr lang="en-US" sz="2200" b="0" dirty="0" smtClean="0">
                <a:solidFill>
                  <a:prstClr val="black"/>
                </a:solidFill>
                <a:latin typeface="Arial" pitchFamily="34" charset="0"/>
              </a:rPr>
              <a:t> Substance and </a:t>
            </a:r>
            <a:r>
              <a:rPr lang="en-US" sz="2200" b="0" dirty="0" err="1" smtClean="0">
                <a:solidFill>
                  <a:prstClr val="black"/>
                </a:solidFill>
                <a:latin typeface="Arial" pitchFamily="34" charset="0"/>
              </a:rPr>
              <a:t>Haz</a:t>
            </a:r>
            <a:r>
              <a:rPr lang="en-US" sz="2200" b="0" dirty="0" smtClean="0">
                <a:solidFill>
                  <a:prstClr val="black"/>
                </a:solidFill>
                <a:latin typeface="Arial" pitchFamily="34" charset="0"/>
              </a:rPr>
              <a:t> Waste Fee Reporting / Payment</a:t>
            </a:r>
            <a:endParaRPr lang="en-US" sz="2200" b="0" dirty="0">
              <a:solidFill>
                <a:prstClr val="black"/>
              </a:solidFill>
              <a:latin typeface="Arial" pitchFamily="34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200" b="0" dirty="0" smtClean="0">
                <a:solidFill>
                  <a:prstClr val="black"/>
                </a:solidFill>
                <a:latin typeface="Arial" pitchFamily="34" charset="0"/>
              </a:rPr>
              <a:t>Scrap Tire Generator / Carrier / Sorter / Processor</a:t>
            </a: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200" b="0" dirty="0" smtClean="0">
                <a:solidFill>
                  <a:prstClr val="black"/>
                </a:solidFill>
                <a:latin typeface="Arial" pitchFamily="34" charset="0"/>
              </a:rPr>
              <a:t>Trust Fund Reimbursement Requests</a:t>
            </a:r>
          </a:p>
          <a:p>
            <a:pPr lvl="0" eaLnBrk="0" fontAlgn="base" hangingPunct="0">
              <a:lnSpc>
                <a:spcPct val="120000"/>
              </a:lnSpc>
              <a:spcBef>
                <a:spcPts val="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200" b="0" dirty="0" smtClean="0">
                <a:solidFill>
                  <a:prstClr val="black"/>
                </a:solidFill>
                <a:latin typeface="Arial" pitchFamily="34" charset="0"/>
              </a:rPr>
              <a:t>UST Notification / CAP / Reporting</a:t>
            </a:r>
          </a:p>
        </p:txBody>
      </p:sp>
    </p:spTree>
    <p:extLst>
      <p:ext uri="{BB962C8B-B14F-4D97-AF65-F5344CB8AC3E}">
        <p14:creationId xmlns:p14="http://schemas.microsoft.com/office/powerpoint/2010/main" val="25245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Georgia </a:t>
            </a:r>
            <a:r>
              <a:rPr lang="en-US" sz="3200" dirty="0" err="1" smtClean="0"/>
              <a:t>epd</a:t>
            </a:r>
            <a:r>
              <a:rPr lang="en-US" sz="3200" dirty="0" smtClean="0"/>
              <a:t> online system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1550"/>
            <a:ext cx="7315200" cy="3276600"/>
          </a:xfrm>
        </p:spPr>
      </p:pic>
    </p:spTree>
    <p:extLst>
      <p:ext uri="{BB962C8B-B14F-4D97-AF65-F5344CB8AC3E}">
        <p14:creationId xmlns:p14="http://schemas.microsoft.com/office/powerpoint/2010/main" val="22123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520940" cy="411480"/>
          </a:xfrm>
        </p:spPr>
        <p:txBody>
          <a:bodyPr/>
          <a:lstStyle/>
          <a:p>
            <a:pPr algn="ctr"/>
            <a:r>
              <a:rPr lang="en-US" altLang="en-US" sz="4000" dirty="0" smtClean="0"/>
              <a:t>GEOS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1550"/>
            <a:ext cx="8077200" cy="4038600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Progress – Scheduled for 1</a:t>
            </a:r>
            <a:r>
              <a:rPr lang="en-US" sz="2400" b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Q 2019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 Brownfield and VRP Reporting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Visibility to Submittals and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Solid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Waste Handling Permits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Permit-By-Rule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Solid Waste Reporting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8352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On the Horizon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71550"/>
            <a:ext cx="7620000" cy="2684887"/>
          </a:xfrm>
        </p:spPr>
        <p:txBody>
          <a:bodyPr>
            <a:normAutofit/>
          </a:bodyPr>
          <a:lstStyle/>
          <a:p>
            <a:pPr marL="287338" lvl="3" indent="-163513" eaLnBrk="0" fontAlgn="base" hangingPunct="0">
              <a:lnSpc>
                <a:spcPct val="120000"/>
              </a:lnSpc>
              <a:spcBef>
                <a:spcPts val="60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Finalize Area Averaging and Leaching Guidance</a:t>
            </a:r>
          </a:p>
          <a:p>
            <a:pPr marL="287338" lvl="3" indent="-163513" eaLnBrk="0" fontAlgn="base" hangingPunct="0">
              <a:lnSpc>
                <a:spcPct val="120000"/>
              </a:lnSpc>
              <a:spcBef>
                <a:spcPts val="60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Vapor Intrusion Technical Advisory Committee</a:t>
            </a:r>
            <a:endParaRPr lang="en-US" sz="2400" dirty="0">
              <a:solidFill>
                <a:prstClr val="black"/>
              </a:solidFill>
              <a:latin typeface="Arial" pitchFamily="34" charset="0"/>
            </a:endParaRPr>
          </a:p>
          <a:p>
            <a:pPr marL="287338" lvl="3" indent="-163513" eaLnBrk="0" fontAlgn="base" hangingPunct="0">
              <a:lnSpc>
                <a:spcPct val="120000"/>
              </a:lnSpc>
              <a:spcBef>
                <a:spcPts val="60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Georgia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</a:rPr>
              <a:t>Risk Assessment Guidance</a:t>
            </a:r>
          </a:p>
          <a:p>
            <a:pPr marL="287338" lvl="3" indent="-163513" eaLnBrk="0" fontAlgn="base" hangingPunct="0">
              <a:lnSpc>
                <a:spcPct val="120000"/>
              </a:lnSpc>
              <a:spcBef>
                <a:spcPts val="60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Future Rule Changes</a:t>
            </a:r>
          </a:p>
          <a:p>
            <a:pPr marL="287338" lvl="3" indent="-163513" eaLnBrk="0" fontAlgn="base" hangingPunct="0">
              <a:lnSpc>
                <a:spcPct val="120000"/>
              </a:lnSpc>
              <a:spcBef>
                <a:spcPts val="600"/>
              </a:spcBef>
              <a:buClr>
                <a:srgbClr val="568E14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</a:rPr>
              <a:t>PFAS / PFOA?</a:t>
            </a:r>
            <a:endParaRPr lang="en-US" sz="2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PD_Powerpoint_Template_Standard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EPD_Powerpoint_Template_Standard</Template>
  <TotalTime>5117</TotalTime>
  <Words>356</Words>
  <Application>Microsoft Office PowerPoint</Application>
  <PresentationFormat>On-screen Show (16:9)</PresentationFormat>
  <Paragraphs>131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EPD_Powerpoint_Template_Standard</vt:lpstr>
      <vt:lpstr>PowerPoint Presentation</vt:lpstr>
      <vt:lpstr>Vision for Land Protection branch</vt:lpstr>
      <vt:lpstr>Branch Organization</vt:lpstr>
      <vt:lpstr>Program Organization </vt:lpstr>
      <vt:lpstr>LAND Initiatives</vt:lpstr>
      <vt:lpstr>Georgia epd online system</vt:lpstr>
      <vt:lpstr>Georgia epd online system</vt:lpstr>
      <vt:lpstr>GEOS</vt:lpstr>
      <vt:lpstr>On the Horizon</vt:lpstr>
      <vt:lpstr>HAZARDOUS Waste Trust fund</vt:lpstr>
      <vt:lpstr>Solid Waste Trust Fund</vt:lpstr>
      <vt:lpstr>Hazardous Site Inventory</vt:lpstr>
      <vt:lpstr>Brownfield Applications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lastModifiedBy>Jason</cp:lastModifiedBy>
  <cp:revision>91</cp:revision>
  <cp:lastPrinted>2018-12-03T05:14:13Z</cp:lastPrinted>
  <dcterms:created xsi:type="dcterms:W3CDTF">2016-08-19T18:24:59Z</dcterms:created>
  <dcterms:modified xsi:type="dcterms:W3CDTF">2018-12-04T02:59:23Z</dcterms:modified>
</cp:coreProperties>
</file>